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5" r:id="rId3"/>
    <p:sldId id="264" r:id="rId4"/>
    <p:sldId id="259" r:id="rId5"/>
    <p:sldId id="260" r:id="rId6"/>
    <p:sldId id="261" r:id="rId7"/>
    <p:sldId id="262" r:id="rId8"/>
    <p:sldId id="263" r:id="rId9"/>
    <p:sldId id="26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0278" autoAdjust="0"/>
  </p:normalViewPr>
  <p:slideViewPr>
    <p:cSldViewPr snapToGrid="0">
      <p:cViewPr varScale="1">
        <p:scale>
          <a:sx n="88" d="100"/>
          <a:sy n="88" d="100"/>
        </p:scale>
        <p:origin x="8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ebp"/><Relationship Id="rId2" Type="http://schemas.openxmlformats.org/officeDocument/2006/relationships/image" Target="../media/image23.jpeg"/><Relationship Id="rId1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ebp"/><Relationship Id="rId2" Type="http://schemas.openxmlformats.org/officeDocument/2006/relationships/image" Target="../media/image23.jpeg"/><Relationship Id="rId1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00B966-BBC3-4CE9-BF92-FA11A17A2D4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F65EF5D-4E7A-4FA7-B62E-CB69D4B993C8}">
      <dgm:prSet/>
      <dgm:spPr/>
      <dgm:t>
        <a:bodyPr/>
        <a:lstStyle/>
        <a:p>
          <a:r>
            <a:rPr lang="en-US"/>
            <a:t>What is « Profit Sharing » ?</a:t>
          </a:r>
        </a:p>
      </dgm:t>
    </dgm:pt>
    <dgm:pt modelId="{B0689AC8-8B8D-473A-9392-315C310526A0}" type="parTrans" cxnId="{0B045E1F-0C56-48C4-B396-EF1556A6C142}">
      <dgm:prSet/>
      <dgm:spPr/>
      <dgm:t>
        <a:bodyPr/>
        <a:lstStyle/>
        <a:p>
          <a:endParaRPr lang="en-US"/>
        </a:p>
      </dgm:t>
    </dgm:pt>
    <dgm:pt modelId="{014E7BF2-636C-4234-B3D7-9ECFB3B2D301}" type="sibTrans" cxnId="{0B045E1F-0C56-48C4-B396-EF1556A6C142}">
      <dgm:prSet/>
      <dgm:spPr/>
      <dgm:t>
        <a:bodyPr/>
        <a:lstStyle/>
        <a:p>
          <a:endParaRPr lang="en-US"/>
        </a:p>
      </dgm:t>
    </dgm:pt>
    <dgm:pt modelId="{ECFAD5AD-C3F7-4A90-9103-0C09BEC3D592}">
      <dgm:prSet/>
      <dgm:spPr/>
      <dgm:t>
        <a:bodyPr/>
        <a:lstStyle/>
        <a:p>
          <a:r>
            <a:rPr lang="en-US"/>
            <a:t>How Profit Sharing works</a:t>
          </a:r>
        </a:p>
      </dgm:t>
    </dgm:pt>
    <dgm:pt modelId="{2581F697-167F-436A-ABCD-98B303952E78}" type="parTrans" cxnId="{03D3AEB5-5800-4CB8-870F-7D61DE125D09}">
      <dgm:prSet/>
      <dgm:spPr/>
      <dgm:t>
        <a:bodyPr/>
        <a:lstStyle/>
        <a:p>
          <a:endParaRPr lang="en-US"/>
        </a:p>
      </dgm:t>
    </dgm:pt>
    <dgm:pt modelId="{41F75BE3-E2F4-4024-A4DA-067B0C3282B2}" type="sibTrans" cxnId="{03D3AEB5-5800-4CB8-870F-7D61DE125D09}">
      <dgm:prSet/>
      <dgm:spPr/>
      <dgm:t>
        <a:bodyPr/>
        <a:lstStyle/>
        <a:p>
          <a:endParaRPr lang="en-US"/>
        </a:p>
      </dgm:t>
    </dgm:pt>
    <dgm:pt modelId="{5B35D341-91D1-4BEE-A309-F459B8D4F685}">
      <dgm:prSet/>
      <dgm:spPr/>
      <dgm:t>
        <a:bodyPr/>
        <a:lstStyle/>
        <a:p>
          <a:r>
            <a:rPr lang="en-US"/>
            <a:t>Advantage of Profit Sharing</a:t>
          </a:r>
        </a:p>
      </dgm:t>
    </dgm:pt>
    <dgm:pt modelId="{DD7F20FE-B2B5-40AF-9DB7-E91D0C694094}" type="parTrans" cxnId="{655FFED4-364C-4A08-A2F8-C66A6BB750F4}">
      <dgm:prSet/>
      <dgm:spPr/>
      <dgm:t>
        <a:bodyPr/>
        <a:lstStyle/>
        <a:p>
          <a:endParaRPr lang="en-US"/>
        </a:p>
      </dgm:t>
    </dgm:pt>
    <dgm:pt modelId="{61E0569E-2AB3-4D43-9FAD-2CE5A6A330D6}" type="sibTrans" cxnId="{655FFED4-364C-4A08-A2F8-C66A6BB750F4}">
      <dgm:prSet/>
      <dgm:spPr/>
      <dgm:t>
        <a:bodyPr/>
        <a:lstStyle/>
        <a:p>
          <a:endParaRPr lang="en-US"/>
        </a:p>
      </dgm:t>
    </dgm:pt>
    <dgm:pt modelId="{E595EE26-39FC-4EB0-A87D-7D7FCF030943}">
      <dgm:prSet/>
      <dgm:spPr/>
      <dgm:t>
        <a:bodyPr/>
        <a:lstStyle/>
        <a:p>
          <a:r>
            <a:rPr lang="en-US"/>
            <a:t>Companies that use Profit Sharing</a:t>
          </a:r>
        </a:p>
      </dgm:t>
    </dgm:pt>
    <dgm:pt modelId="{F838F3F7-D932-4F17-92C1-20650A57B05F}" type="parTrans" cxnId="{C792824F-8FC0-4BA2-A2DC-18B9B780A835}">
      <dgm:prSet/>
      <dgm:spPr/>
      <dgm:t>
        <a:bodyPr/>
        <a:lstStyle/>
        <a:p>
          <a:endParaRPr lang="en-US"/>
        </a:p>
      </dgm:t>
    </dgm:pt>
    <dgm:pt modelId="{5547DD2E-0127-4834-89FB-1E5B4CDF50B1}" type="sibTrans" cxnId="{C792824F-8FC0-4BA2-A2DC-18B9B780A835}">
      <dgm:prSet/>
      <dgm:spPr/>
      <dgm:t>
        <a:bodyPr/>
        <a:lstStyle/>
        <a:p>
          <a:endParaRPr lang="en-US"/>
        </a:p>
      </dgm:t>
    </dgm:pt>
    <dgm:pt modelId="{6A51B198-BCA9-466D-BC50-190F3F9AA678}">
      <dgm:prSet/>
      <dgm:spPr/>
      <dgm:t>
        <a:bodyPr/>
        <a:lstStyle/>
        <a:p>
          <a:r>
            <a:rPr lang="en-US"/>
            <a:t>Companies with alternative</a:t>
          </a:r>
        </a:p>
      </dgm:t>
    </dgm:pt>
    <dgm:pt modelId="{C7329C13-A6B2-4A48-B392-348288F8CE0D}" type="parTrans" cxnId="{754E28FF-E704-4F9F-99F5-467E45779229}">
      <dgm:prSet/>
      <dgm:spPr/>
      <dgm:t>
        <a:bodyPr/>
        <a:lstStyle/>
        <a:p>
          <a:endParaRPr lang="en-US"/>
        </a:p>
      </dgm:t>
    </dgm:pt>
    <dgm:pt modelId="{47E43F4F-1F28-40E8-9CF0-CB5C5C063D1A}" type="sibTrans" cxnId="{754E28FF-E704-4F9F-99F5-467E45779229}">
      <dgm:prSet/>
      <dgm:spPr/>
      <dgm:t>
        <a:bodyPr/>
        <a:lstStyle/>
        <a:p>
          <a:endParaRPr lang="en-US"/>
        </a:p>
      </dgm:t>
    </dgm:pt>
    <dgm:pt modelId="{5B4B3677-4D81-46F9-9974-8F06D88972F9}" type="pres">
      <dgm:prSet presAssocID="{AD00B966-BBC3-4CE9-BF92-FA11A17A2D42}" presName="root" presStyleCnt="0">
        <dgm:presLayoutVars>
          <dgm:dir/>
          <dgm:resizeHandles val="exact"/>
        </dgm:presLayoutVars>
      </dgm:prSet>
      <dgm:spPr/>
    </dgm:pt>
    <dgm:pt modelId="{9045EB5C-2CA4-430F-A6FC-8B9B937B5AA1}" type="pres">
      <dgm:prSet presAssocID="{DF65EF5D-4E7A-4FA7-B62E-CB69D4B993C8}" presName="compNode" presStyleCnt="0"/>
      <dgm:spPr/>
    </dgm:pt>
    <dgm:pt modelId="{7DD4AB65-81D3-4E4B-8449-D8142691737F}" type="pres">
      <dgm:prSet presAssocID="{DF65EF5D-4E7A-4FA7-B62E-CB69D4B993C8}" presName="bgRect" presStyleLbl="bgShp" presStyleIdx="0" presStyleCnt="5"/>
      <dgm:spPr/>
    </dgm:pt>
    <dgm:pt modelId="{37315A5F-889E-45EA-996E-ABCBEA90EF87}" type="pres">
      <dgm:prSet presAssocID="{DF65EF5D-4E7A-4FA7-B62E-CB69D4B993C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9EADC96-B566-46C0-981C-F3920BCAF5BD}" type="pres">
      <dgm:prSet presAssocID="{DF65EF5D-4E7A-4FA7-B62E-CB69D4B993C8}" presName="spaceRect" presStyleCnt="0"/>
      <dgm:spPr/>
    </dgm:pt>
    <dgm:pt modelId="{B9853717-ACB1-4C31-84CA-CFA7210BD60D}" type="pres">
      <dgm:prSet presAssocID="{DF65EF5D-4E7A-4FA7-B62E-CB69D4B993C8}" presName="parTx" presStyleLbl="revTx" presStyleIdx="0" presStyleCnt="5">
        <dgm:presLayoutVars>
          <dgm:chMax val="0"/>
          <dgm:chPref val="0"/>
        </dgm:presLayoutVars>
      </dgm:prSet>
      <dgm:spPr/>
    </dgm:pt>
    <dgm:pt modelId="{E5212310-A708-44C8-B5CD-E3A2F1E1976F}" type="pres">
      <dgm:prSet presAssocID="{014E7BF2-636C-4234-B3D7-9ECFB3B2D301}" presName="sibTrans" presStyleCnt="0"/>
      <dgm:spPr/>
    </dgm:pt>
    <dgm:pt modelId="{056F13DE-5E95-4D7E-AA71-1E430A415A85}" type="pres">
      <dgm:prSet presAssocID="{ECFAD5AD-C3F7-4A90-9103-0C09BEC3D592}" presName="compNode" presStyleCnt="0"/>
      <dgm:spPr/>
    </dgm:pt>
    <dgm:pt modelId="{A2458291-584D-4DD9-8877-F3C401681FD5}" type="pres">
      <dgm:prSet presAssocID="{ECFAD5AD-C3F7-4A90-9103-0C09BEC3D592}" presName="bgRect" presStyleLbl="bgShp" presStyleIdx="1" presStyleCnt="5"/>
      <dgm:spPr/>
    </dgm:pt>
    <dgm:pt modelId="{5F85CD72-7FB2-428C-8A20-3F8A4CB4C0B1}" type="pres">
      <dgm:prSet presAssocID="{ECFAD5AD-C3F7-4A90-9103-0C09BEC3D59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081A3FAB-08AD-4A19-A8D2-6FEE0DA26396}" type="pres">
      <dgm:prSet presAssocID="{ECFAD5AD-C3F7-4A90-9103-0C09BEC3D592}" presName="spaceRect" presStyleCnt="0"/>
      <dgm:spPr/>
    </dgm:pt>
    <dgm:pt modelId="{DA41D5C2-3987-462A-BAAD-3AAA4A6D1E66}" type="pres">
      <dgm:prSet presAssocID="{ECFAD5AD-C3F7-4A90-9103-0C09BEC3D592}" presName="parTx" presStyleLbl="revTx" presStyleIdx="1" presStyleCnt="5">
        <dgm:presLayoutVars>
          <dgm:chMax val="0"/>
          <dgm:chPref val="0"/>
        </dgm:presLayoutVars>
      </dgm:prSet>
      <dgm:spPr/>
    </dgm:pt>
    <dgm:pt modelId="{2AC8C095-2567-4FA7-912B-22C60AB60956}" type="pres">
      <dgm:prSet presAssocID="{41F75BE3-E2F4-4024-A4DA-067B0C3282B2}" presName="sibTrans" presStyleCnt="0"/>
      <dgm:spPr/>
    </dgm:pt>
    <dgm:pt modelId="{16992198-ADAC-4ED8-AC50-E9B9570BD511}" type="pres">
      <dgm:prSet presAssocID="{5B35D341-91D1-4BEE-A309-F459B8D4F685}" presName="compNode" presStyleCnt="0"/>
      <dgm:spPr/>
    </dgm:pt>
    <dgm:pt modelId="{5E157D1B-9CDF-4B5F-9507-1ED40013B34B}" type="pres">
      <dgm:prSet presAssocID="{5B35D341-91D1-4BEE-A309-F459B8D4F685}" presName="bgRect" presStyleLbl="bgShp" presStyleIdx="2" presStyleCnt="5"/>
      <dgm:spPr/>
    </dgm:pt>
    <dgm:pt modelId="{96BF7E02-104C-47E2-8DED-DBE6DD63A67E}" type="pres">
      <dgm:prSet presAssocID="{5B35D341-91D1-4BEE-A309-F459B8D4F68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14AEB3FB-6AE3-44B7-8A69-BE4474565BFE}" type="pres">
      <dgm:prSet presAssocID="{5B35D341-91D1-4BEE-A309-F459B8D4F685}" presName="spaceRect" presStyleCnt="0"/>
      <dgm:spPr/>
    </dgm:pt>
    <dgm:pt modelId="{CE88DFE3-3778-4A97-B983-B93DA4BC3FD3}" type="pres">
      <dgm:prSet presAssocID="{5B35D341-91D1-4BEE-A309-F459B8D4F685}" presName="parTx" presStyleLbl="revTx" presStyleIdx="2" presStyleCnt="5">
        <dgm:presLayoutVars>
          <dgm:chMax val="0"/>
          <dgm:chPref val="0"/>
        </dgm:presLayoutVars>
      </dgm:prSet>
      <dgm:spPr/>
    </dgm:pt>
    <dgm:pt modelId="{7D850431-6DC1-43CA-B8B7-AFBF07EDA2EA}" type="pres">
      <dgm:prSet presAssocID="{61E0569E-2AB3-4D43-9FAD-2CE5A6A330D6}" presName="sibTrans" presStyleCnt="0"/>
      <dgm:spPr/>
    </dgm:pt>
    <dgm:pt modelId="{E28617E1-1B6E-47B7-B7B2-1DF8CC6390CA}" type="pres">
      <dgm:prSet presAssocID="{E595EE26-39FC-4EB0-A87D-7D7FCF030943}" presName="compNode" presStyleCnt="0"/>
      <dgm:spPr/>
    </dgm:pt>
    <dgm:pt modelId="{399C83F8-60E4-4B33-A427-F48FE8174730}" type="pres">
      <dgm:prSet presAssocID="{E595EE26-39FC-4EB0-A87D-7D7FCF030943}" presName="bgRect" presStyleLbl="bgShp" presStyleIdx="3" presStyleCnt="5"/>
      <dgm:spPr/>
    </dgm:pt>
    <dgm:pt modelId="{9652F7F0-B500-4977-96F1-33BCCA4D4DBD}" type="pres">
      <dgm:prSet presAssocID="{E595EE26-39FC-4EB0-A87D-7D7FCF03094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gnée de main"/>
        </a:ext>
      </dgm:extLst>
    </dgm:pt>
    <dgm:pt modelId="{32A37018-4EC1-4652-AEB8-FA1BC666050E}" type="pres">
      <dgm:prSet presAssocID="{E595EE26-39FC-4EB0-A87D-7D7FCF030943}" presName="spaceRect" presStyleCnt="0"/>
      <dgm:spPr/>
    </dgm:pt>
    <dgm:pt modelId="{7623C036-3186-4727-845E-0933A76459FF}" type="pres">
      <dgm:prSet presAssocID="{E595EE26-39FC-4EB0-A87D-7D7FCF030943}" presName="parTx" presStyleLbl="revTx" presStyleIdx="3" presStyleCnt="5">
        <dgm:presLayoutVars>
          <dgm:chMax val="0"/>
          <dgm:chPref val="0"/>
        </dgm:presLayoutVars>
      </dgm:prSet>
      <dgm:spPr/>
    </dgm:pt>
    <dgm:pt modelId="{05D329DD-F447-4BB6-BF79-F9810233B213}" type="pres">
      <dgm:prSet presAssocID="{5547DD2E-0127-4834-89FB-1E5B4CDF50B1}" presName="sibTrans" presStyleCnt="0"/>
      <dgm:spPr/>
    </dgm:pt>
    <dgm:pt modelId="{AA3233F7-7397-4E46-868F-1812CB54F158}" type="pres">
      <dgm:prSet presAssocID="{6A51B198-BCA9-466D-BC50-190F3F9AA678}" presName="compNode" presStyleCnt="0"/>
      <dgm:spPr/>
    </dgm:pt>
    <dgm:pt modelId="{E04925E6-4F97-48F7-B8D3-E63C79E43630}" type="pres">
      <dgm:prSet presAssocID="{6A51B198-BCA9-466D-BC50-190F3F9AA678}" presName="bgRect" presStyleLbl="bgShp" presStyleIdx="4" presStyleCnt="5"/>
      <dgm:spPr/>
    </dgm:pt>
    <dgm:pt modelId="{A0541432-C433-4B9C-BBE4-A9D1DC7A530B}" type="pres">
      <dgm:prSet presAssocID="{6A51B198-BCA9-466D-BC50-190F3F9AA67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lle"/>
        </a:ext>
      </dgm:extLst>
    </dgm:pt>
    <dgm:pt modelId="{DCC9F26E-52DF-4AD9-8BB0-22E2B6A4FB36}" type="pres">
      <dgm:prSet presAssocID="{6A51B198-BCA9-466D-BC50-190F3F9AA678}" presName="spaceRect" presStyleCnt="0"/>
      <dgm:spPr/>
    </dgm:pt>
    <dgm:pt modelId="{7922AEEA-3954-43F1-8F89-036A405FF0BD}" type="pres">
      <dgm:prSet presAssocID="{6A51B198-BCA9-466D-BC50-190F3F9AA67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B045E1F-0C56-48C4-B396-EF1556A6C142}" srcId="{AD00B966-BBC3-4CE9-BF92-FA11A17A2D42}" destId="{DF65EF5D-4E7A-4FA7-B62E-CB69D4B993C8}" srcOrd="0" destOrd="0" parTransId="{B0689AC8-8B8D-473A-9392-315C310526A0}" sibTransId="{014E7BF2-636C-4234-B3D7-9ECFB3B2D301}"/>
    <dgm:cxn modelId="{43E2D422-3E91-4436-B500-140576A0677A}" type="presOf" srcId="{DF65EF5D-4E7A-4FA7-B62E-CB69D4B993C8}" destId="{B9853717-ACB1-4C31-84CA-CFA7210BD60D}" srcOrd="0" destOrd="0" presId="urn:microsoft.com/office/officeart/2018/2/layout/IconVerticalSolidList"/>
    <dgm:cxn modelId="{04AE6C6B-D000-4314-BDCE-5AABB52ED88D}" type="presOf" srcId="{E595EE26-39FC-4EB0-A87D-7D7FCF030943}" destId="{7623C036-3186-4727-845E-0933A76459FF}" srcOrd="0" destOrd="0" presId="urn:microsoft.com/office/officeart/2018/2/layout/IconVerticalSolidList"/>
    <dgm:cxn modelId="{F4FB9F4C-8B61-4AC5-92EC-17B02490D100}" type="presOf" srcId="{6A51B198-BCA9-466D-BC50-190F3F9AA678}" destId="{7922AEEA-3954-43F1-8F89-036A405FF0BD}" srcOrd="0" destOrd="0" presId="urn:microsoft.com/office/officeart/2018/2/layout/IconVerticalSolidList"/>
    <dgm:cxn modelId="{C792824F-8FC0-4BA2-A2DC-18B9B780A835}" srcId="{AD00B966-BBC3-4CE9-BF92-FA11A17A2D42}" destId="{E595EE26-39FC-4EB0-A87D-7D7FCF030943}" srcOrd="3" destOrd="0" parTransId="{F838F3F7-D932-4F17-92C1-20650A57B05F}" sibTransId="{5547DD2E-0127-4834-89FB-1E5B4CDF50B1}"/>
    <dgm:cxn modelId="{F5730572-7E11-48DA-BBF8-D82E1CE91158}" type="presOf" srcId="{5B35D341-91D1-4BEE-A309-F459B8D4F685}" destId="{CE88DFE3-3778-4A97-B983-B93DA4BC3FD3}" srcOrd="0" destOrd="0" presId="urn:microsoft.com/office/officeart/2018/2/layout/IconVerticalSolidList"/>
    <dgm:cxn modelId="{B04448A7-3005-4B53-B866-821157A0B223}" type="presOf" srcId="{ECFAD5AD-C3F7-4A90-9103-0C09BEC3D592}" destId="{DA41D5C2-3987-462A-BAAD-3AAA4A6D1E66}" srcOrd="0" destOrd="0" presId="urn:microsoft.com/office/officeart/2018/2/layout/IconVerticalSolidList"/>
    <dgm:cxn modelId="{0FA0F4AA-B7C7-436D-A608-12FF876430BC}" type="presOf" srcId="{AD00B966-BBC3-4CE9-BF92-FA11A17A2D42}" destId="{5B4B3677-4D81-46F9-9974-8F06D88972F9}" srcOrd="0" destOrd="0" presId="urn:microsoft.com/office/officeart/2018/2/layout/IconVerticalSolidList"/>
    <dgm:cxn modelId="{03D3AEB5-5800-4CB8-870F-7D61DE125D09}" srcId="{AD00B966-BBC3-4CE9-BF92-FA11A17A2D42}" destId="{ECFAD5AD-C3F7-4A90-9103-0C09BEC3D592}" srcOrd="1" destOrd="0" parTransId="{2581F697-167F-436A-ABCD-98B303952E78}" sibTransId="{41F75BE3-E2F4-4024-A4DA-067B0C3282B2}"/>
    <dgm:cxn modelId="{655FFED4-364C-4A08-A2F8-C66A6BB750F4}" srcId="{AD00B966-BBC3-4CE9-BF92-FA11A17A2D42}" destId="{5B35D341-91D1-4BEE-A309-F459B8D4F685}" srcOrd="2" destOrd="0" parTransId="{DD7F20FE-B2B5-40AF-9DB7-E91D0C694094}" sibTransId="{61E0569E-2AB3-4D43-9FAD-2CE5A6A330D6}"/>
    <dgm:cxn modelId="{754E28FF-E704-4F9F-99F5-467E45779229}" srcId="{AD00B966-BBC3-4CE9-BF92-FA11A17A2D42}" destId="{6A51B198-BCA9-466D-BC50-190F3F9AA678}" srcOrd="4" destOrd="0" parTransId="{C7329C13-A6B2-4A48-B392-348288F8CE0D}" sibTransId="{47E43F4F-1F28-40E8-9CF0-CB5C5C063D1A}"/>
    <dgm:cxn modelId="{FB321794-3DD5-4AB3-923E-8BD9C9EF2C9D}" type="presParOf" srcId="{5B4B3677-4D81-46F9-9974-8F06D88972F9}" destId="{9045EB5C-2CA4-430F-A6FC-8B9B937B5AA1}" srcOrd="0" destOrd="0" presId="urn:microsoft.com/office/officeart/2018/2/layout/IconVerticalSolidList"/>
    <dgm:cxn modelId="{0767426D-773E-4389-800A-9B0C2FEE8DB8}" type="presParOf" srcId="{9045EB5C-2CA4-430F-A6FC-8B9B937B5AA1}" destId="{7DD4AB65-81D3-4E4B-8449-D8142691737F}" srcOrd="0" destOrd="0" presId="urn:microsoft.com/office/officeart/2018/2/layout/IconVerticalSolidList"/>
    <dgm:cxn modelId="{F2EA87D0-8692-44AE-844A-0070F3EADF63}" type="presParOf" srcId="{9045EB5C-2CA4-430F-A6FC-8B9B937B5AA1}" destId="{37315A5F-889E-45EA-996E-ABCBEA90EF87}" srcOrd="1" destOrd="0" presId="urn:microsoft.com/office/officeart/2018/2/layout/IconVerticalSolidList"/>
    <dgm:cxn modelId="{DF19148E-3829-4BD1-A0EC-C2FABBE6E48C}" type="presParOf" srcId="{9045EB5C-2CA4-430F-A6FC-8B9B937B5AA1}" destId="{29EADC96-B566-46C0-981C-F3920BCAF5BD}" srcOrd="2" destOrd="0" presId="urn:microsoft.com/office/officeart/2018/2/layout/IconVerticalSolidList"/>
    <dgm:cxn modelId="{27D55359-7C53-427A-A5F7-E5BF19D8D0DF}" type="presParOf" srcId="{9045EB5C-2CA4-430F-A6FC-8B9B937B5AA1}" destId="{B9853717-ACB1-4C31-84CA-CFA7210BD60D}" srcOrd="3" destOrd="0" presId="urn:microsoft.com/office/officeart/2018/2/layout/IconVerticalSolidList"/>
    <dgm:cxn modelId="{D5B06059-8535-42F2-9BBB-49509C41FED0}" type="presParOf" srcId="{5B4B3677-4D81-46F9-9974-8F06D88972F9}" destId="{E5212310-A708-44C8-B5CD-E3A2F1E1976F}" srcOrd="1" destOrd="0" presId="urn:microsoft.com/office/officeart/2018/2/layout/IconVerticalSolidList"/>
    <dgm:cxn modelId="{4E05AA93-20F1-4140-ABF9-E512CE1D0FD5}" type="presParOf" srcId="{5B4B3677-4D81-46F9-9974-8F06D88972F9}" destId="{056F13DE-5E95-4D7E-AA71-1E430A415A85}" srcOrd="2" destOrd="0" presId="urn:microsoft.com/office/officeart/2018/2/layout/IconVerticalSolidList"/>
    <dgm:cxn modelId="{7D60DD25-60C7-432E-8088-43B554C533A6}" type="presParOf" srcId="{056F13DE-5E95-4D7E-AA71-1E430A415A85}" destId="{A2458291-584D-4DD9-8877-F3C401681FD5}" srcOrd="0" destOrd="0" presId="urn:microsoft.com/office/officeart/2018/2/layout/IconVerticalSolidList"/>
    <dgm:cxn modelId="{38B6267F-D51A-4D01-BBC9-2AB9B2E036BD}" type="presParOf" srcId="{056F13DE-5E95-4D7E-AA71-1E430A415A85}" destId="{5F85CD72-7FB2-428C-8A20-3F8A4CB4C0B1}" srcOrd="1" destOrd="0" presId="urn:microsoft.com/office/officeart/2018/2/layout/IconVerticalSolidList"/>
    <dgm:cxn modelId="{5254B6C1-8501-4E51-9B89-9968C0FF53E1}" type="presParOf" srcId="{056F13DE-5E95-4D7E-AA71-1E430A415A85}" destId="{081A3FAB-08AD-4A19-A8D2-6FEE0DA26396}" srcOrd="2" destOrd="0" presId="urn:microsoft.com/office/officeart/2018/2/layout/IconVerticalSolidList"/>
    <dgm:cxn modelId="{0215726D-6189-42B0-847C-C38E00806910}" type="presParOf" srcId="{056F13DE-5E95-4D7E-AA71-1E430A415A85}" destId="{DA41D5C2-3987-462A-BAAD-3AAA4A6D1E66}" srcOrd="3" destOrd="0" presId="urn:microsoft.com/office/officeart/2018/2/layout/IconVerticalSolidList"/>
    <dgm:cxn modelId="{DAE5E307-3A63-4BD3-B287-A1900822C363}" type="presParOf" srcId="{5B4B3677-4D81-46F9-9974-8F06D88972F9}" destId="{2AC8C095-2567-4FA7-912B-22C60AB60956}" srcOrd="3" destOrd="0" presId="urn:microsoft.com/office/officeart/2018/2/layout/IconVerticalSolidList"/>
    <dgm:cxn modelId="{85E82795-B664-4C63-80BE-8974CEDF5345}" type="presParOf" srcId="{5B4B3677-4D81-46F9-9974-8F06D88972F9}" destId="{16992198-ADAC-4ED8-AC50-E9B9570BD511}" srcOrd="4" destOrd="0" presId="urn:microsoft.com/office/officeart/2018/2/layout/IconVerticalSolidList"/>
    <dgm:cxn modelId="{FA0AAFFE-740C-4C39-B47E-B016672B170D}" type="presParOf" srcId="{16992198-ADAC-4ED8-AC50-E9B9570BD511}" destId="{5E157D1B-9CDF-4B5F-9507-1ED40013B34B}" srcOrd="0" destOrd="0" presId="urn:microsoft.com/office/officeart/2018/2/layout/IconVerticalSolidList"/>
    <dgm:cxn modelId="{916AFCBA-A4C5-4BE9-9F04-AC52F51FB791}" type="presParOf" srcId="{16992198-ADAC-4ED8-AC50-E9B9570BD511}" destId="{96BF7E02-104C-47E2-8DED-DBE6DD63A67E}" srcOrd="1" destOrd="0" presId="urn:microsoft.com/office/officeart/2018/2/layout/IconVerticalSolidList"/>
    <dgm:cxn modelId="{7B78CC44-A074-461A-812C-779544D15CFB}" type="presParOf" srcId="{16992198-ADAC-4ED8-AC50-E9B9570BD511}" destId="{14AEB3FB-6AE3-44B7-8A69-BE4474565BFE}" srcOrd="2" destOrd="0" presId="urn:microsoft.com/office/officeart/2018/2/layout/IconVerticalSolidList"/>
    <dgm:cxn modelId="{61AA9277-D6CC-4700-BE07-1116C9FC8512}" type="presParOf" srcId="{16992198-ADAC-4ED8-AC50-E9B9570BD511}" destId="{CE88DFE3-3778-4A97-B983-B93DA4BC3FD3}" srcOrd="3" destOrd="0" presId="urn:microsoft.com/office/officeart/2018/2/layout/IconVerticalSolidList"/>
    <dgm:cxn modelId="{AB90DEBE-1A9E-41A4-A96E-C065FBA0064A}" type="presParOf" srcId="{5B4B3677-4D81-46F9-9974-8F06D88972F9}" destId="{7D850431-6DC1-43CA-B8B7-AFBF07EDA2EA}" srcOrd="5" destOrd="0" presId="urn:microsoft.com/office/officeart/2018/2/layout/IconVerticalSolidList"/>
    <dgm:cxn modelId="{D5AB8CE4-B999-4FD1-AACE-83DD27AD7244}" type="presParOf" srcId="{5B4B3677-4D81-46F9-9974-8F06D88972F9}" destId="{E28617E1-1B6E-47B7-B7B2-1DF8CC6390CA}" srcOrd="6" destOrd="0" presId="urn:microsoft.com/office/officeart/2018/2/layout/IconVerticalSolidList"/>
    <dgm:cxn modelId="{7A66EDAF-21B8-4845-9D60-04E4127695DD}" type="presParOf" srcId="{E28617E1-1B6E-47B7-B7B2-1DF8CC6390CA}" destId="{399C83F8-60E4-4B33-A427-F48FE8174730}" srcOrd="0" destOrd="0" presId="urn:microsoft.com/office/officeart/2018/2/layout/IconVerticalSolidList"/>
    <dgm:cxn modelId="{28F011E2-BACA-48D7-B2BA-940B91555F24}" type="presParOf" srcId="{E28617E1-1B6E-47B7-B7B2-1DF8CC6390CA}" destId="{9652F7F0-B500-4977-96F1-33BCCA4D4DBD}" srcOrd="1" destOrd="0" presId="urn:microsoft.com/office/officeart/2018/2/layout/IconVerticalSolidList"/>
    <dgm:cxn modelId="{E6B70A6F-8153-45AB-90B8-E07BB5418E18}" type="presParOf" srcId="{E28617E1-1B6E-47B7-B7B2-1DF8CC6390CA}" destId="{32A37018-4EC1-4652-AEB8-FA1BC666050E}" srcOrd="2" destOrd="0" presId="urn:microsoft.com/office/officeart/2018/2/layout/IconVerticalSolidList"/>
    <dgm:cxn modelId="{1D98A389-CC71-4C37-B1AD-58FE348C1349}" type="presParOf" srcId="{E28617E1-1B6E-47B7-B7B2-1DF8CC6390CA}" destId="{7623C036-3186-4727-845E-0933A76459FF}" srcOrd="3" destOrd="0" presId="urn:microsoft.com/office/officeart/2018/2/layout/IconVerticalSolidList"/>
    <dgm:cxn modelId="{C8286EE5-21F9-44C2-882B-27FE49A58189}" type="presParOf" srcId="{5B4B3677-4D81-46F9-9974-8F06D88972F9}" destId="{05D329DD-F447-4BB6-BF79-F9810233B213}" srcOrd="7" destOrd="0" presId="urn:microsoft.com/office/officeart/2018/2/layout/IconVerticalSolidList"/>
    <dgm:cxn modelId="{FEDECD45-D182-4DDE-BECF-B79C32E3D447}" type="presParOf" srcId="{5B4B3677-4D81-46F9-9974-8F06D88972F9}" destId="{AA3233F7-7397-4E46-868F-1812CB54F158}" srcOrd="8" destOrd="0" presId="urn:microsoft.com/office/officeart/2018/2/layout/IconVerticalSolidList"/>
    <dgm:cxn modelId="{A84C894A-04F9-426E-A5FA-4AC48A39C5E8}" type="presParOf" srcId="{AA3233F7-7397-4E46-868F-1812CB54F158}" destId="{E04925E6-4F97-48F7-B8D3-E63C79E43630}" srcOrd="0" destOrd="0" presId="urn:microsoft.com/office/officeart/2018/2/layout/IconVerticalSolidList"/>
    <dgm:cxn modelId="{91CC70BE-AB03-44F4-ABDC-9015862AD373}" type="presParOf" srcId="{AA3233F7-7397-4E46-868F-1812CB54F158}" destId="{A0541432-C433-4B9C-BBE4-A9D1DC7A530B}" srcOrd="1" destOrd="0" presId="urn:microsoft.com/office/officeart/2018/2/layout/IconVerticalSolidList"/>
    <dgm:cxn modelId="{D5558668-47FA-4958-AAD3-BE0EE5B16138}" type="presParOf" srcId="{AA3233F7-7397-4E46-868F-1812CB54F158}" destId="{DCC9F26E-52DF-4AD9-8BB0-22E2B6A4FB36}" srcOrd="2" destOrd="0" presId="urn:microsoft.com/office/officeart/2018/2/layout/IconVerticalSolidList"/>
    <dgm:cxn modelId="{555D2D21-4A23-4C0B-A19F-B5DC735A0F64}" type="presParOf" srcId="{AA3233F7-7397-4E46-868F-1812CB54F158}" destId="{7922AEEA-3954-43F1-8F89-036A405FF0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072CBF-98E2-4FC6-A471-8A6E213E21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A820EEB-2F0B-4C8A-80E6-2CCA0A3007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Profit sharing means that when a company makes profits, a percentage of those profits is distributed to employees.</a:t>
          </a:r>
        </a:p>
      </dgm:t>
    </dgm:pt>
    <dgm:pt modelId="{DA2DDA68-CE33-4FE0-96A5-378D6C25E185}" type="parTrans" cxnId="{01AEDA13-25E0-4188-9E57-03520079B64B}">
      <dgm:prSet/>
      <dgm:spPr/>
      <dgm:t>
        <a:bodyPr/>
        <a:lstStyle/>
        <a:p>
          <a:endParaRPr lang="en-US"/>
        </a:p>
      </dgm:t>
    </dgm:pt>
    <dgm:pt modelId="{1912B3DF-8007-4DF4-8E91-6FD31F2F455F}" type="sibTrans" cxnId="{01AEDA13-25E0-4188-9E57-03520079B64B}">
      <dgm:prSet/>
      <dgm:spPr/>
      <dgm:t>
        <a:bodyPr/>
        <a:lstStyle/>
        <a:p>
          <a:endParaRPr lang="en-US"/>
        </a:p>
      </dgm:t>
    </dgm:pt>
    <dgm:pt modelId="{342CF624-CA17-418A-8E89-84812EAF72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reward is usually paid as a bonus or added to retirement savings plans.</a:t>
          </a:r>
        </a:p>
      </dgm:t>
    </dgm:pt>
    <dgm:pt modelId="{42838C44-1918-4FF3-A3A6-EC60E7F4C58B}" type="parTrans" cxnId="{62A3877D-DA31-4FEA-B297-D49A75FBC316}">
      <dgm:prSet/>
      <dgm:spPr/>
      <dgm:t>
        <a:bodyPr/>
        <a:lstStyle/>
        <a:p>
          <a:endParaRPr lang="en-US"/>
        </a:p>
      </dgm:t>
    </dgm:pt>
    <dgm:pt modelId="{89025436-4F68-4BD6-98A0-07C5B660EC59}" type="sibTrans" cxnId="{62A3877D-DA31-4FEA-B297-D49A75FBC316}">
      <dgm:prSet/>
      <dgm:spPr/>
      <dgm:t>
        <a:bodyPr/>
        <a:lstStyle/>
        <a:p>
          <a:endParaRPr lang="en-US"/>
        </a:p>
      </dgm:t>
    </dgm:pt>
    <dgm:pt modelId="{8A1C1CE2-4494-4673-B258-E4726D1C542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goal is to connect employee performance with company success.</a:t>
          </a:r>
        </a:p>
      </dgm:t>
    </dgm:pt>
    <dgm:pt modelId="{62138729-8ED8-4162-A041-8CD380F17DF4}" type="parTrans" cxnId="{4A564C7D-0410-4EEE-81E4-1E274F519A70}">
      <dgm:prSet/>
      <dgm:spPr/>
      <dgm:t>
        <a:bodyPr/>
        <a:lstStyle/>
        <a:p>
          <a:endParaRPr lang="en-US"/>
        </a:p>
      </dgm:t>
    </dgm:pt>
    <dgm:pt modelId="{D43EE738-60B1-4494-B963-BB336D5A7D26}" type="sibTrans" cxnId="{4A564C7D-0410-4EEE-81E4-1E274F519A70}">
      <dgm:prSet/>
      <dgm:spPr/>
      <dgm:t>
        <a:bodyPr/>
        <a:lstStyle/>
        <a:p>
          <a:endParaRPr lang="en-US"/>
        </a:p>
      </dgm:t>
    </dgm:pt>
    <dgm:pt modelId="{FC46E9BC-609F-4ED6-A0D0-89006D18FC3F}" type="pres">
      <dgm:prSet presAssocID="{17072CBF-98E2-4FC6-A471-8A6E213E2186}" presName="root" presStyleCnt="0">
        <dgm:presLayoutVars>
          <dgm:dir/>
          <dgm:resizeHandles val="exact"/>
        </dgm:presLayoutVars>
      </dgm:prSet>
      <dgm:spPr/>
    </dgm:pt>
    <dgm:pt modelId="{2ABF6512-0A14-4818-A1A6-81ACFDD9F25E}" type="pres">
      <dgm:prSet presAssocID="{3A820EEB-2F0B-4C8A-80E6-2CCA0A3007EA}" presName="compNode" presStyleCnt="0"/>
      <dgm:spPr/>
    </dgm:pt>
    <dgm:pt modelId="{6A934DC8-AFC8-4833-9F43-8F5197630554}" type="pres">
      <dgm:prSet presAssocID="{3A820EEB-2F0B-4C8A-80E6-2CCA0A3007EA}" presName="bgRect" presStyleLbl="bgShp" presStyleIdx="0" presStyleCnt="3"/>
      <dgm:spPr/>
    </dgm:pt>
    <dgm:pt modelId="{A7B36389-1764-4828-9650-4BAE3585B2A9}" type="pres">
      <dgm:prSet presAssocID="{3A820EEB-2F0B-4C8A-80E6-2CCA0A3007E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F16525D1-DC22-4CDE-9A66-EFDA2E8FA9C7}" type="pres">
      <dgm:prSet presAssocID="{3A820EEB-2F0B-4C8A-80E6-2CCA0A3007EA}" presName="spaceRect" presStyleCnt="0"/>
      <dgm:spPr/>
    </dgm:pt>
    <dgm:pt modelId="{0C45EEEA-38C2-433E-ABE7-FE9ADBE68247}" type="pres">
      <dgm:prSet presAssocID="{3A820EEB-2F0B-4C8A-80E6-2CCA0A3007EA}" presName="parTx" presStyleLbl="revTx" presStyleIdx="0" presStyleCnt="3">
        <dgm:presLayoutVars>
          <dgm:chMax val="0"/>
          <dgm:chPref val="0"/>
        </dgm:presLayoutVars>
      </dgm:prSet>
      <dgm:spPr/>
    </dgm:pt>
    <dgm:pt modelId="{855DEB17-BDAF-42D3-B088-93E91486F1F9}" type="pres">
      <dgm:prSet presAssocID="{1912B3DF-8007-4DF4-8E91-6FD31F2F455F}" presName="sibTrans" presStyleCnt="0"/>
      <dgm:spPr/>
    </dgm:pt>
    <dgm:pt modelId="{A9E9088B-5EE4-4693-9A83-AFFDCAACFC3A}" type="pres">
      <dgm:prSet presAssocID="{342CF624-CA17-418A-8E89-84812EAF72A0}" presName="compNode" presStyleCnt="0"/>
      <dgm:spPr/>
    </dgm:pt>
    <dgm:pt modelId="{10D38278-A092-4FF3-9D49-B24AA92A87C1}" type="pres">
      <dgm:prSet presAssocID="{342CF624-CA17-418A-8E89-84812EAF72A0}" presName="bgRect" presStyleLbl="bgShp" presStyleIdx="1" presStyleCnt="3"/>
      <dgm:spPr/>
    </dgm:pt>
    <dgm:pt modelId="{60809460-A89B-4E4A-8E27-482B59831CBB}" type="pres">
      <dgm:prSet presAssocID="{342CF624-CA17-418A-8E89-84812EAF72A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7E6FB12C-6236-4362-BFBA-1B646645B6B8}" type="pres">
      <dgm:prSet presAssocID="{342CF624-CA17-418A-8E89-84812EAF72A0}" presName="spaceRect" presStyleCnt="0"/>
      <dgm:spPr/>
    </dgm:pt>
    <dgm:pt modelId="{0EDB1DB8-CBA5-42E2-8623-142C7A598DE8}" type="pres">
      <dgm:prSet presAssocID="{342CF624-CA17-418A-8E89-84812EAF72A0}" presName="parTx" presStyleLbl="revTx" presStyleIdx="1" presStyleCnt="3">
        <dgm:presLayoutVars>
          <dgm:chMax val="0"/>
          <dgm:chPref val="0"/>
        </dgm:presLayoutVars>
      </dgm:prSet>
      <dgm:spPr/>
    </dgm:pt>
    <dgm:pt modelId="{E3A43E4C-68B1-4B92-914F-403BAB301673}" type="pres">
      <dgm:prSet presAssocID="{89025436-4F68-4BD6-98A0-07C5B660EC59}" presName="sibTrans" presStyleCnt="0"/>
      <dgm:spPr/>
    </dgm:pt>
    <dgm:pt modelId="{A8C9E0EF-BA9C-4D22-88F1-FD13334EF14A}" type="pres">
      <dgm:prSet presAssocID="{8A1C1CE2-4494-4673-B258-E4726D1C5429}" presName="compNode" presStyleCnt="0"/>
      <dgm:spPr/>
    </dgm:pt>
    <dgm:pt modelId="{742EAF72-A7C9-4147-9058-C6D6AB815630}" type="pres">
      <dgm:prSet presAssocID="{8A1C1CE2-4494-4673-B258-E4726D1C5429}" presName="bgRect" presStyleLbl="bgShp" presStyleIdx="2" presStyleCnt="3"/>
      <dgm:spPr/>
    </dgm:pt>
    <dgm:pt modelId="{CA8615A1-94BC-4A6C-8090-4DFDE237BF8F}" type="pres">
      <dgm:prSet presAssocID="{8A1C1CE2-4494-4673-B258-E4726D1C542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xions"/>
        </a:ext>
      </dgm:extLst>
    </dgm:pt>
    <dgm:pt modelId="{539E56FD-04C0-4FF9-A509-34DB63DE6942}" type="pres">
      <dgm:prSet presAssocID="{8A1C1CE2-4494-4673-B258-E4726D1C5429}" presName="spaceRect" presStyleCnt="0"/>
      <dgm:spPr/>
    </dgm:pt>
    <dgm:pt modelId="{E57BDEBE-2D09-47CF-ADE1-B7906CAF59D9}" type="pres">
      <dgm:prSet presAssocID="{8A1C1CE2-4494-4673-B258-E4726D1C542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1AEDA13-25E0-4188-9E57-03520079B64B}" srcId="{17072CBF-98E2-4FC6-A471-8A6E213E2186}" destId="{3A820EEB-2F0B-4C8A-80E6-2CCA0A3007EA}" srcOrd="0" destOrd="0" parTransId="{DA2DDA68-CE33-4FE0-96A5-378D6C25E185}" sibTransId="{1912B3DF-8007-4DF4-8E91-6FD31F2F455F}"/>
    <dgm:cxn modelId="{ED701939-4907-490C-AAD6-6C47871FAA01}" type="presOf" srcId="{342CF624-CA17-418A-8E89-84812EAF72A0}" destId="{0EDB1DB8-CBA5-42E2-8623-142C7A598DE8}" srcOrd="0" destOrd="0" presId="urn:microsoft.com/office/officeart/2018/2/layout/IconVerticalSolidList"/>
    <dgm:cxn modelId="{97514757-29AA-41B9-8A88-2815471E954A}" type="presOf" srcId="{8A1C1CE2-4494-4673-B258-E4726D1C5429}" destId="{E57BDEBE-2D09-47CF-ADE1-B7906CAF59D9}" srcOrd="0" destOrd="0" presId="urn:microsoft.com/office/officeart/2018/2/layout/IconVerticalSolidList"/>
    <dgm:cxn modelId="{9A3A3E78-0FAB-4FF6-B43E-16A8D5CEF2EF}" type="presOf" srcId="{3A820EEB-2F0B-4C8A-80E6-2CCA0A3007EA}" destId="{0C45EEEA-38C2-433E-ABE7-FE9ADBE68247}" srcOrd="0" destOrd="0" presId="urn:microsoft.com/office/officeart/2018/2/layout/IconVerticalSolidList"/>
    <dgm:cxn modelId="{4A564C7D-0410-4EEE-81E4-1E274F519A70}" srcId="{17072CBF-98E2-4FC6-A471-8A6E213E2186}" destId="{8A1C1CE2-4494-4673-B258-E4726D1C5429}" srcOrd="2" destOrd="0" parTransId="{62138729-8ED8-4162-A041-8CD380F17DF4}" sibTransId="{D43EE738-60B1-4494-B963-BB336D5A7D26}"/>
    <dgm:cxn modelId="{62A3877D-DA31-4FEA-B297-D49A75FBC316}" srcId="{17072CBF-98E2-4FC6-A471-8A6E213E2186}" destId="{342CF624-CA17-418A-8E89-84812EAF72A0}" srcOrd="1" destOrd="0" parTransId="{42838C44-1918-4FF3-A3A6-EC60E7F4C58B}" sibTransId="{89025436-4F68-4BD6-98A0-07C5B660EC59}"/>
    <dgm:cxn modelId="{00036D93-3E75-494A-831B-123D2F8A478F}" type="presOf" srcId="{17072CBF-98E2-4FC6-A471-8A6E213E2186}" destId="{FC46E9BC-609F-4ED6-A0D0-89006D18FC3F}" srcOrd="0" destOrd="0" presId="urn:microsoft.com/office/officeart/2018/2/layout/IconVerticalSolidList"/>
    <dgm:cxn modelId="{5143AE20-1025-484F-A4EF-570408AD8667}" type="presParOf" srcId="{FC46E9BC-609F-4ED6-A0D0-89006D18FC3F}" destId="{2ABF6512-0A14-4818-A1A6-81ACFDD9F25E}" srcOrd="0" destOrd="0" presId="urn:microsoft.com/office/officeart/2018/2/layout/IconVerticalSolidList"/>
    <dgm:cxn modelId="{DA4561E4-AE91-4B2C-87AA-BFB624DC85DA}" type="presParOf" srcId="{2ABF6512-0A14-4818-A1A6-81ACFDD9F25E}" destId="{6A934DC8-AFC8-4833-9F43-8F5197630554}" srcOrd="0" destOrd="0" presId="urn:microsoft.com/office/officeart/2018/2/layout/IconVerticalSolidList"/>
    <dgm:cxn modelId="{83E379FA-CE6A-480E-82BE-085E2182933D}" type="presParOf" srcId="{2ABF6512-0A14-4818-A1A6-81ACFDD9F25E}" destId="{A7B36389-1764-4828-9650-4BAE3585B2A9}" srcOrd="1" destOrd="0" presId="urn:microsoft.com/office/officeart/2018/2/layout/IconVerticalSolidList"/>
    <dgm:cxn modelId="{FC621C33-E3B9-497E-AB81-DC9D7ED4EC86}" type="presParOf" srcId="{2ABF6512-0A14-4818-A1A6-81ACFDD9F25E}" destId="{F16525D1-DC22-4CDE-9A66-EFDA2E8FA9C7}" srcOrd="2" destOrd="0" presId="urn:microsoft.com/office/officeart/2018/2/layout/IconVerticalSolidList"/>
    <dgm:cxn modelId="{765B627F-8274-4354-855C-8E0F118CF86C}" type="presParOf" srcId="{2ABF6512-0A14-4818-A1A6-81ACFDD9F25E}" destId="{0C45EEEA-38C2-433E-ABE7-FE9ADBE68247}" srcOrd="3" destOrd="0" presId="urn:microsoft.com/office/officeart/2018/2/layout/IconVerticalSolidList"/>
    <dgm:cxn modelId="{CC9DC47C-BEC4-4057-8BF0-6F6DD1F27C55}" type="presParOf" srcId="{FC46E9BC-609F-4ED6-A0D0-89006D18FC3F}" destId="{855DEB17-BDAF-42D3-B088-93E91486F1F9}" srcOrd="1" destOrd="0" presId="urn:microsoft.com/office/officeart/2018/2/layout/IconVerticalSolidList"/>
    <dgm:cxn modelId="{A0422077-7E74-4D61-9546-FD5970E06BEC}" type="presParOf" srcId="{FC46E9BC-609F-4ED6-A0D0-89006D18FC3F}" destId="{A9E9088B-5EE4-4693-9A83-AFFDCAACFC3A}" srcOrd="2" destOrd="0" presId="urn:microsoft.com/office/officeart/2018/2/layout/IconVerticalSolidList"/>
    <dgm:cxn modelId="{0E4942EA-6A6F-4AE6-85EB-DE7ED7F05FA3}" type="presParOf" srcId="{A9E9088B-5EE4-4693-9A83-AFFDCAACFC3A}" destId="{10D38278-A092-4FF3-9D49-B24AA92A87C1}" srcOrd="0" destOrd="0" presId="urn:microsoft.com/office/officeart/2018/2/layout/IconVerticalSolidList"/>
    <dgm:cxn modelId="{33CB645B-F23F-4A2E-8349-F6407842B55B}" type="presParOf" srcId="{A9E9088B-5EE4-4693-9A83-AFFDCAACFC3A}" destId="{60809460-A89B-4E4A-8E27-482B59831CBB}" srcOrd="1" destOrd="0" presId="urn:microsoft.com/office/officeart/2018/2/layout/IconVerticalSolidList"/>
    <dgm:cxn modelId="{5C75553E-A2BA-45EF-AC86-F0F1BF04D883}" type="presParOf" srcId="{A9E9088B-5EE4-4693-9A83-AFFDCAACFC3A}" destId="{7E6FB12C-6236-4362-BFBA-1B646645B6B8}" srcOrd="2" destOrd="0" presId="urn:microsoft.com/office/officeart/2018/2/layout/IconVerticalSolidList"/>
    <dgm:cxn modelId="{7E4B507D-8E8E-4A70-B02E-BE46993B50CF}" type="presParOf" srcId="{A9E9088B-5EE4-4693-9A83-AFFDCAACFC3A}" destId="{0EDB1DB8-CBA5-42E2-8623-142C7A598DE8}" srcOrd="3" destOrd="0" presId="urn:microsoft.com/office/officeart/2018/2/layout/IconVerticalSolidList"/>
    <dgm:cxn modelId="{B47FF8E3-3C05-4A3C-AE15-BEB942D2FDD5}" type="presParOf" srcId="{FC46E9BC-609F-4ED6-A0D0-89006D18FC3F}" destId="{E3A43E4C-68B1-4B92-914F-403BAB301673}" srcOrd="3" destOrd="0" presId="urn:microsoft.com/office/officeart/2018/2/layout/IconVerticalSolidList"/>
    <dgm:cxn modelId="{B24CFDB6-02CC-4870-BF98-F84F71B447C8}" type="presParOf" srcId="{FC46E9BC-609F-4ED6-A0D0-89006D18FC3F}" destId="{A8C9E0EF-BA9C-4D22-88F1-FD13334EF14A}" srcOrd="4" destOrd="0" presId="urn:microsoft.com/office/officeart/2018/2/layout/IconVerticalSolidList"/>
    <dgm:cxn modelId="{C102B9B3-C1DF-48EC-93B3-F0533609593A}" type="presParOf" srcId="{A8C9E0EF-BA9C-4D22-88F1-FD13334EF14A}" destId="{742EAF72-A7C9-4147-9058-C6D6AB815630}" srcOrd="0" destOrd="0" presId="urn:microsoft.com/office/officeart/2018/2/layout/IconVerticalSolidList"/>
    <dgm:cxn modelId="{EBBD9429-2C80-4761-8E57-D968E3D40F7B}" type="presParOf" srcId="{A8C9E0EF-BA9C-4D22-88F1-FD13334EF14A}" destId="{CA8615A1-94BC-4A6C-8090-4DFDE237BF8F}" srcOrd="1" destOrd="0" presId="urn:microsoft.com/office/officeart/2018/2/layout/IconVerticalSolidList"/>
    <dgm:cxn modelId="{25AF235B-6955-4A04-8640-90E7C8D54BC8}" type="presParOf" srcId="{A8C9E0EF-BA9C-4D22-88F1-FD13334EF14A}" destId="{539E56FD-04C0-4FF9-A509-34DB63DE6942}" srcOrd="2" destOrd="0" presId="urn:microsoft.com/office/officeart/2018/2/layout/IconVerticalSolidList"/>
    <dgm:cxn modelId="{58002A46-AB6A-49D7-B330-696755C691DB}" type="presParOf" srcId="{A8C9E0EF-BA9C-4D22-88F1-FD13334EF14A}" destId="{E57BDEBE-2D09-47CF-ADE1-B7906CAF59D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072CBF-98E2-4FC6-A471-8A6E213E21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A820EEB-2F0B-4C8A-80E6-2CCA0A3007EA}">
      <dgm:prSet/>
      <dgm:spPr/>
      <dgm:t>
        <a:bodyPr/>
        <a:lstStyle/>
        <a:p>
          <a:r>
            <a:rPr lang="en-US" dirty="0"/>
            <a:t>The company calculates its annual profit.</a:t>
          </a:r>
        </a:p>
      </dgm:t>
    </dgm:pt>
    <dgm:pt modelId="{DA2DDA68-CE33-4FE0-96A5-378D6C25E185}" type="parTrans" cxnId="{01AEDA13-25E0-4188-9E57-03520079B64B}">
      <dgm:prSet/>
      <dgm:spPr/>
      <dgm:t>
        <a:bodyPr/>
        <a:lstStyle/>
        <a:p>
          <a:endParaRPr lang="en-US"/>
        </a:p>
      </dgm:t>
    </dgm:pt>
    <dgm:pt modelId="{1912B3DF-8007-4DF4-8E91-6FD31F2F455F}" type="sibTrans" cxnId="{01AEDA13-25E0-4188-9E57-03520079B64B}">
      <dgm:prSet/>
      <dgm:spPr/>
      <dgm:t>
        <a:bodyPr/>
        <a:lstStyle/>
        <a:p>
          <a:endParaRPr lang="en-US"/>
        </a:p>
      </dgm:t>
    </dgm:pt>
    <dgm:pt modelId="{342CF624-CA17-418A-8E89-84812EAF72A0}">
      <dgm:prSet/>
      <dgm:spPr/>
      <dgm:t>
        <a:bodyPr/>
        <a:lstStyle/>
        <a:p>
          <a:r>
            <a:rPr lang="en-US" dirty="0"/>
            <a:t>A percentage of that profit is reserved for employees.</a:t>
          </a:r>
        </a:p>
      </dgm:t>
    </dgm:pt>
    <dgm:pt modelId="{42838C44-1918-4FF3-A3A6-EC60E7F4C58B}" type="parTrans" cxnId="{62A3877D-DA31-4FEA-B297-D49A75FBC316}">
      <dgm:prSet/>
      <dgm:spPr/>
      <dgm:t>
        <a:bodyPr/>
        <a:lstStyle/>
        <a:p>
          <a:endParaRPr lang="en-US"/>
        </a:p>
      </dgm:t>
    </dgm:pt>
    <dgm:pt modelId="{89025436-4F68-4BD6-98A0-07C5B660EC59}" type="sibTrans" cxnId="{62A3877D-DA31-4FEA-B297-D49A75FBC316}">
      <dgm:prSet/>
      <dgm:spPr/>
      <dgm:t>
        <a:bodyPr/>
        <a:lstStyle/>
        <a:p>
          <a:endParaRPr lang="en-US"/>
        </a:p>
      </dgm:t>
    </dgm:pt>
    <dgm:pt modelId="{8A1C1CE2-4494-4673-B258-E4726D1C5429}">
      <dgm:prSet/>
      <dgm:spPr/>
      <dgm:t>
        <a:bodyPr/>
        <a:lstStyle/>
        <a:p>
          <a:r>
            <a:rPr lang="en-US" dirty="0"/>
            <a:t>The money is distributed among workers depending different factor.</a:t>
          </a:r>
        </a:p>
      </dgm:t>
    </dgm:pt>
    <dgm:pt modelId="{62138729-8ED8-4162-A041-8CD380F17DF4}" type="parTrans" cxnId="{4A564C7D-0410-4EEE-81E4-1E274F519A70}">
      <dgm:prSet/>
      <dgm:spPr/>
      <dgm:t>
        <a:bodyPr/>
        <a:lstStyle/>
        <a:p>
          <a:endParaRPr lang="en-US"/>
        </a:p>
      </dgm:t>
    </dgm:pt>
    <dgm:pt modelId="{D43EE738-60B1-4494-B963-BB336D5A7D26}" type="sibTrans" cxnId="{4A564C7D-0410-4EEE-81E4-1E274F519A70}">
      <dgm:prSet/>
      <dgm:spPr/>
      <dgm:t>
        <a:bodyPr/>
        <a:lstStyle/>
        <a:p>
          <a:endParaRPr lang="en-US"/>
        </a:p>
      </dgm:t>
    </dgm:pt>
    <dgm:pt modelId="{91EB333D-82DD-4A85-996F-1E5EFE6E220A}" type="pres">
      <dgm:prSet presAssocID="{17072CBF-98E2-4FC6-A471-8A6E213E2186}" presName="root" presStyleCnt="0">
        <dgm:presLayoutVars>
          <dgm:dir/>
          <dgm:resizeHandles val="exact"/>
        </dgm:presLayoutVars>
      </dgm:prSet>
      <dgm:spPr/>
    </dgm:pt>
    <dgm:pt modelId="{ABA4C2C3-0CE4-46F7-BC57-3D42BB480744}" type="pres">
      <dgm:prSet presAssocID="{3A820EEB-2F0B-4C8A-80E6-2CCA0A3007EA}" presName="compNode" presStyleCnt="0"/>
      <dgm:spPr/>
    </dgm:pt>
    <dgm:pt modelId="{8EA821C2-DD56-431C-8DD7-ED691127BFD7}" type="pres">
      <dgm:prSet presAssocID="{3A820EEB-2F0B-4C8A-80E6-2CCA0A3007EA}" presName="bgRect" presStyleLbl="bgShp" presStyleIdx="0" presStyleCnt="3"/>
      <dgm:spPr/>
    </dgm:pt>
    <dgm:pt modelId="{AEDD95BE-098C-4DA6-A0D0-7EC2FB5FA88F}" type="pres">
      <dgm:prSet presAssocID="{3A820EEB-2F0B-4C8A-80E6-2CCA0A3007E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rice"/>
        </a:ext>
      </dgm:extLst>
    </dgm:pt>
    <dgm:pt modelId="{80560D0B-6BA8-4419-8CF1-33C738569A66}" type="pres">
      <dgm:prSet presAssocID="{3A820EEB-2F0B-4C8A-80E6-2CCA0A3007EA}" presName="spaceRect" presStyleCnt="0"/>
      <dgm:spPr/>
    </dgm:pt>
    <dgm:pt modelId="{F73C236F-F810-423C-970C-E6A6E5193D3D}" type="pres">
      <dgm:prSet presAssocID="{3A820EEB-2F0B-4C8A-80E6-2CCA0A3007EA}" presName="parTx" presStyleLbl="revTx" presStyleIdx="0" presStyleCnt="3">
        <dgm:presLayoutVars>
          <dgm:chMax val="0"/>
          <dgm:chPref val="0"/>
        </dgm:presLayoutVars>
      </dgm:prSet>
      <dgm:spPr/>
    </dgm:pt>
    <dgm:pt modelId="{CF7BCCDE-52DB-45EA-96E2-E8BDF932939F}" type="pres">
      <dgm:prSet presAssocID="{1912B3DF-8007-4DF4-8E91-6FD31F2F455F}" presName="sibTrans" presStyleCnt="0"/>
      <dgm:spPr/>
    </dgm:pt>
    <dgm:pt modelId="{71EB5117-714A-4640-8C3D-BEA720DFEA66}" type="pres">
      <dgm:prSet presAssocID="{342CF624-CA17-418A-8E89-84812EAF72A0}" presName="compNode" presStyleCnt="0"/>
      <dgm:spPr/>
    </dgm:pt>
    <dgm:pt modelId="{5FAE88C1-9CB5-4A07-88C9-331D68F88F0E}" type="pres">
      <dgm:prSet presAssocID="{342CF624-CA17-418A-8E89-84812EAF72A0}" presName="bgRect" presStyleLbl="bgShp" presStyleIdx="1" presStyleCnt="3"/>
      <dgm:spPr/>
    </dgm:pt>
    <dgm:pt modelId="{5CD2A5C8-F0FF-43B9-821C-9BA0D7D597DC}" type="pres">
      <dgm:prSet presAssocID="{342CF624-CA17-418A-8E89-84812EAF72A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F0438786-1F12-48D6-B03B-8DF37DCE424A}" type="pres">
      <dgm:prSet presAssocID="{342CF624-CA17-418A-8E89-84812EAF72A0}" presName="spaceRect" presStyleCnt="0"/>
      <dgm:spPr/>
    </dgm:pt>
    <dgm:pt modelId="{1C8B235B-3C16-4D71-88DE-2BDB716ADD75}" type="pres">
      <dgm:prSet presAssocID="{342CF624-CA17-418A-8E89-84812EAF72A0}" presName="parTx" presStyleLbl="revTx" presStyleIdx="1" presStyleCnt="3">
        <dgm:presLayoutVars>
          <dgm:chMax val="0"/>
          <dgm:chPref val="0"/>
        </dgm:presLayoutVars>
      </dgm:prSet>
      <dgm:spPr/>
    </dgm:pt>
    <dgm:pt modelId="{233B5494-C4E6-46AF-87E6-3D8A93585526}" type="pres">
      <dgm:prSet presAssocID="{89025436-4F68-4BD6-98A0-07C5B660EC59}" presName="sibTrans" presStyleCnt="0"/>
      <dgm:spPr/>
    </dgm:pt>
    <dgm:pt modelId="{4C441A97-E4F0-4D5A-8F36-2E7FCA54A0BE}" type="pres">
      <dgm:prSet presAssocID="{8A1C1CE2-4494-4673-B258-E4726D1C5429}" presName="compNode" presStyleCnt="0"/>
      <dgm:spPr/>
    </dgm:pt>
    <dgm:pt modelId="{C3385AF9-A8C9-45DB-A3B2-0BDDE5CE044B}" type="pres">
      <dgm:prSet presAssocID="{8A1C1CE2-4494-4673-B258-E4726D1C5429}" presName="bgRect" presStyleLbl="bgShp" presStyleIdx="2" presStyleCnt="3"/>
      <dgm:spPr/>
    </dgm:pt>
    <dgm:pt modelId="{7FF462D6-70A2-4082-9033-535F19C6F85B}" type="pres">
      <dgm:prSet presAssocID="{8A1C1CE2-4494-4673-B258-E4726D1C542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E75A9E18-AF2F-4E35-9668-60AD70EF2B29}" type="pres">
      <dgm:prSet presAssocID="{8A1C1CE2-4494-4673-B258-E4726D1C5429}" presName="spaceRect" presStyleCnt="0"/>
      <dgm:spPr/>
    </dgm:pt>
    <dgm:pt modelId="{8DB2FEA0-5007-401E-A779-F227CA96E339}" type="pres">
      <dgm:prSet presAssocID="{8A1C1CE2-4494-4673-B258-E4726D1C542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1AEDA13-25E0-4188-9E57-03520079B64B}" srcId="{17072CBF-98E2-4FC6-A471-8A6E213E2186}" destId="{3A820EEB-2F0B-4C8A-80E6-2CCA0A3007EA}" srcOrd="0" destOrd="0" parTransId="{DA2DDA68-CE33-4FE0-96A5-378D6C25E185}" sibTransId="{1912B3DF-8007-4DF4-8E91-6FD31F2F455F}"/>
    <dgm:cxn modelId="{4A564C7D-0410-4EEE-81E4-1E274F519A70}" srcId="{17072CBF-98E2-4FC6-A471-8A6E213E2186}" destId="{8A1C1CE2-4494-4673-B258-E4726D1C5429}" srcOrd="2" destOrd="0" parTransId="{62138729-8ED8-4162-A041-8CD380F17DF4}" sibTransId="{D43EE738-60B1-4494-B963-BB336D5A7D26}"/>
    <dgm:cxn modelId="{62A3877D-DA31-4FEA-B297-D49A75FBC316}" srcId="{17072CBF-98E2-4FC6-A471-8A6E213E2186}" destId="{342CF624-CA17-418A-8E89-84812EAF72A0}" srcOrd="1" destOrd="0" parTransId="{42838C44-1918-4FF3-A3A6-EC60E7F4C58B}" sibTransId="{89025436-4F68-4BD6-98A0-07C5B660EC59}"/>
    <dgm:cxn modelId="{EAC8018B-C367-4A75-AAEF-6247AF79C0F7}" type="presOf" srcId="{17072CBF-98E2-4FC6-A471-8A6E213E2186}" destId="{91EB333D-82DD-4A85-996F-1E5EFE6E220A}" srcOrd="0" destOrd="0" presId="urn:microsoft.com/office/officeart/2018/2/layout/IconVerticalSolidList"/>
    <dgm:cxn modelId="{708F83AB-2CD1-431C-8C18-CAED778AEB91}" type="presOf" srcId="{3A820EEB-2F0B-4C8A-80E6-2CCA0A3007EA}" destId="{F73C236F-F810-423C-970C-E6A6E5193D3D}" srcOrd="0" destOrd="0" presId="urn:microsoft.com/office/officeart/2018/2/layout/IconVerticalSolidList"/>
    <dgm:cxn modelId="{6F99A8B2-93E9-4C57-9883-0BF6D3363E94}" type="presOf" srcId="{342CF624-CA17-418A-8E89-84812EAF72A0}" destId="{1C8B235B-3C16-4D71-88DE-2BDB716ADD75}" srcOrd="0" destOrd="0" presId="urn:microsoft.com/office/officeart/2018/2/layout/IconVerticalSolidList"/>
    <dgm:cxn modelId="{25FB50D5-97FD-45BA-9C4B-1B8A8278889E}" type="presOf" srcId="{8A1C1CE2-4494-4673-B258-E4726D1C5429}" destId="{8DB2FEA0-5007-401E-A779-F227CA96E339}" srcOrd="0" destOrd="0" presId="urn:microsoft.com/office/officeart/2018/2/layout/IconVerticalSolidList"/>
    <dgm:cxn modelId="{56395172-A1AF-418C-99F4-104C825AE7E5}" type="presParOf" srcId="{91EB333D-82DD-4A85-996F-1E5EFE6E220A}" destId="{ABA4C2C3-0CE4-46F7-BC57-3D42BB480744}" srcOrd="0" destOrd="0" presId="urn:microsoft.com/office/officeart/2018/2/layout/IconVerticalSolidList"/>
    <dgm:cxn modelId="{0C0D23CA-F199-487E-90C3-E000D60CBBC2}" type="presParOf" srcId="{ABA4C2C3-0CE4-46F7-BC57-3D42BB480744}" destId="{8EA821C2-DD56-431C-8DD7-ED691127BFD7}" srcOrd="0" destOrd="0" presId="urn:microsoft.com/office/officeart/2018/2/layout/IconVerticalSolidList"/>
    <dgm:cxn modelId="{8F65CA58-28ED-455F-B359-B1CDEA4788FE}" type="presParOf" srcId="{ABA4C2C3-0CE4-46F7-BC57-3D42BB480744}" destId="{AEDD95BE-098C-4DA6-A0D0-7EC2FB5FA88F}" srcOrd="1" destOrd="0" presId="urn:microsoft.com/office/officeart/2018/2/layout/IconVerticalSolidList"/>
    <dgm:cxn modelId="{5CCE703B-35E3-4DB7-B3A0-CB9BF80CECF5}" type="presParOf" srcId="{ABA4C2C3-0CE4-46F7-BC57-3D42BB480744}" destId="{80560D0B-6BA8-4419-8CF1-33C738569A66}" srcOrd="2" destOrd="0" presId="urn:microsoft.com/office/officeart/2018/2/layout/IconVerticalSolidList"/>
    <dgm:cxn modelId="{08269820-B930-4D0E-A717-366DC71E3E78}" type="presParOf" srcId="{ABA4C2C3-0CE4-46F7-BC57-3D42BB480744}" destId="{F73C236F-F810-423C-970C-E6A6E5193D3D}" srcOrd="3" destOrd="0" presId="urn:microsoft.com/office/officeart/2018/2/layout/IconVerticalSolidList"/>
    <dgm:cxn modelId="{73CC3C9D-A949-412C-ABF4-5FD3EB69E2D0}" type="presParOf" srcId="{91EB333D-82DD-4A85-996F-1E5EFE6E220A}" destId="{CF7BCCDE-52DB-45EA-96E2-E8BDF932939F}" srcOrd="1" destOrd="0" presId="urn:microsoft.com/office/officeart/2018/2/layout/IconVerticalSolidList"/>
    <dgm:cxn modelId="{271E22C0-17C4-4AA3-91F7-CC123BAC067A}" type="presParOf" srcId="{91EB333D-82DD-4A85-996F-1E5EFE6E220A}" destId="{71EB5117-714A-4640-8C3D-BEA720DFEA66}" srcOrd="2" destOrd="0" presId="urn:microsoft.com/office/officeart/2018/2/layout/IconVerticalSolidList"/>
    <dgm:cxn modelId="{02CAC4CC-28F1-4C75-B4E9-44D64A80D4C9}" type="presParOf" srcId="{71EB5117-714A-4640-8C3D-BEA720DFEA66}" destId="{5FAE88C1-9CB5-4A07-88C9-331D68F88F0E}" srcOrd="0" destOrd="0" presId="urn:microsoft.com/office/officeart/2018/2/layout/IconVerticalSolidList"/>
    <dgm:cxn modelId="{9D2AF048-9AB6-4A4E-A0B8-E927FA7D4C39}" type="presParOf" srcId="{71EB5117-714A-4640-8C3D-BEA720DFEA66}" destId="{5CD2A5C8-F0FF-43B9-821C-9BA0D7D597DC}" srcOrd="1" destOrd="0" presId="urn:microsoft.com/office/officeart/2018/2/layout/IconVerticalSolidList"/>
    <dgm:cxn modelId="{8BD2798C-B6CC-4544-A446-73F9F836AAE0}" type="presParOf" srcId="{71EB5117-714A-4640-8C3D-BEA720DFEA66}" destId="{F0438786-1F12-48D6-B03B-8DF37DCE424A}" srcOrd="2" destOrd="0" presId="urn:microsoft.com/office/officeart/2018/2/layout/IconVerticalSolidList"/>
    <dgm:cxn modelId="{9E52C4E6-5D6B-422A-BB34-9445E525FE26}" type="presParOf" srcId="{71EB5117-714A-4640-8C3D-BEA720DFEA66}" destId="{1C8B235B-3C16-4D71-88DE-2BDB716ADD75}" srcOrd="3" destOrd="0" presId="urn:microsoft.com/office/officeart/2018/2/layout/IconVerticalSolidList"/>
    <dgm:cxn modelId="{C125E89A-FB64-4466-B120-D68CE830C96D}" type="presParOf" srcId="{91EB333D-82DD-4A85-996F-1E5EFE6E220A}" destId="{233B5494-C4E6-46AF-87E6-3D8A93585526}" srcOrd="3" destOrd="0" presId="urn:microsoft.com/office/officeart/2018/2/layout/IconVerticalSolidList"/>
    <dgm:cxn modelId="{ABBEE8E1-96A4-48DF-B2D9-8CC5C782DE13}" type="presParOf" srcId="{91EB333D-82DD-4A85-996F-1E5EFE6E220A}" destId="{4C441A97-E4F0-4D5A-8F36-2E7FCA54A0BE}" srcOrd="4" destOrd="0" presId="urn:microsoft.com/office/officeart/2018/2/layout/IconVerticalSolidList"/>
    <dgm:cxn modelId="{535217EB-E2E8-487C-8F67-8C6899154A0C}" type="presParOf" srcId="{4C441A97-E4F0-4D5A-8F36-2E7FCA54A0BE}" destId="{C3385AF9-A8C9-45DB-A3B2-0BDDE5CE044B}" srcOrd="0" destOrd="0" presId="urn:microsoft.com/office/officeart/2018/2/layout/IconVerticalSolidList"/>
    <dgm:cxn modelId="{80BED45D-7FCF-49C5-BF95-B5B042FF344B}" type="presParOf" srcId="{4C441A97-E4F0-4D5A-8F36-2E7FCA54A0BE}" destId="{7FF462D6-70A2-4082-9033-535F19C6F85B}" srcOrd="1" destOrd="0" presId="urn:microsoft.com/office/officeart/2018/2/layout/IconVerticalSolidList"/>
    <dgm:cxn modelId="{D9486DF3-A68D-41D4-998F-857E29F11D3B}" type="presParOf" srcId="{4C441A97-E4F0-4D5A-8F36-2E7FCA54A0BE}" destId="{E75A9E18-AF2F-4E35-9668-60AD70EF2B29}" srcOrd="2" destOrd="0" presId="urn:microsoft.com/office/officeart/2018/2/layout/IconVerticalSolidList"/>
    <dgm:cxn modelId="{F3420436-E514-4DFF-8364-07DAA8EC056D}" type="presParOf" srcId="{4C441A97-E4F0-4D5A-8F36-2E7FCA54A0BE}" destId="{8DB2FEA0-5007-401E-A779-F227CA96E33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AA44F1-656B-401A-B40A-498608DFA42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A1C4141-7E3E-4F31-B984-A9776A56861F}">
      <dgm:prSet/>
      <dgm:spPr/>
      <dgm:t>
        <a:bodyPr/>
        <a:lstStyle/>
        <a:p>
          <a:r>
            <a:rPr lang="en-US" dirty="0"/>
            <a:t>Higher employee motivation</a:t>
          </a:r>
        </a:p>
      </dgm:t>
    </dgm:pt>
    <dgm:pt modelId="{0ECE79AC-6836-4570-80C4-A8B5A8344FF4}" type="parTrans" cxnId="{E49A8237-0750-4597-B1CF-0E3AF57960DE}">
      <dgm:prSet/>
      <dgm:spPr/>
      <dgm:t>
        <a:bodyPr/>
        <a:lstStyle/>
        <a:p>
          <a:endParaRPr lang="en-US"/>
        </a:p>
      </dgm:t>
    </dgm:pt>
    <dgm:pt modelId="{FA9F5B70-0D97-49A1-93DB-56627F8FBF0B}" type="sibTrans" cxnId="{E49A8237-0750-4597-B1CF-0E3AF57960DE}">
      <dgm:prSet/>
      <dgm:spPr/>
      <dgm:t>
        <a:bodyPr/>
        <a:lstStyle/>
        <a:p>
          <a:endParaRPr lang="en-US"/>
        </a:p>
      </dgm:t>
    </dgm:pt>
    <dgm:pt modelId="{73ECBCC6-DEBF-4798-B480-EEF0711DDEF4}">
      <dgm:prSet/>
      <dgm:spPr/>
      <dgm:t>
        <a:bodyPr/>
        <a:lstStyle/>
        <a:p>
          <a:r>
            <a:rPr lang="en-US" dirty="0"/>
            <a:t>Better teamwork</a:t>
          </a:r>
        </a:p>
      </dgm:t>
    </dgm:pt>
    <dgm:pt modelId="{0DD17946-644C-4C90-8045-ECC05210C9ED}" type="parTrans" cxnId="{1A55999B-6F87-4156-AE76-ECBD7C487EF7}">
      <dgm:prSet/>
      <dgm:spPr/>
      <dgm:t>
        <a:bodyPr/>
        <a:lstStyle/>
        <a:p>
          <a:endParaRPr lang="en-US"/>
        </a:p>
      </dgm:t>
    </dgm:pt>
    <dgm:pt modelId="{37F10311-CC31-4EBF-BDF9-D0B21F6FE2B4}" type="sibTrans" cxnId="{1A55999B-6F87-4156-AE76-ECBD7C487EF7}">
      <dgm:prSet/>
      <dgm:spPr/>
      <dgm:t>
        <a:bodyPr/>
        <a:lstStyle/>
        <a:p>
          <a:endParaRPr lang="en-US"/>
        </a:p>
      </dgm:t>
    </dgm:pt>
    <dgm:pt modelId="{2065E99C-8880-417E-A804-B0F2DD30DE72}">
      <dgm:prSet/>
      <dgm:spPr/>
      <dgm:t>
        <a:bodyPr/>
        <a:lstStyle/>
        <a:p>
          <a:r>
            <a:rPr lang="en-US" dirty="0"/>
            <a:t>Stronger loyalty to the company</a:t>
          </a:r>
        </a:p>
      </dgm:t>
    </dgm:pt>
    <dgm:pt modelId="{7E6DCD97-E71E-4F09-88EB-16E04AB89B2B}" type="parTrans" cxnId="{0C3DB5D0-3530-49A7-9866-9DA334558776}">
      <dgm:prSet/>
      <dgm:spPr/>
      <dgm:t>
        <a:bodyPr/>
        <a:lstStyle/>
        <a:p>
          <a:endParaRPr lang="en-US"/>
        </a:p>
      </dgm:t>
    </dgm:pt>
    <dgm:pt modelId="{B413FB8D-9569-4D9E-881C-F05C5E6ACF80}" type="sibTrans" cxnId="{0C3DB5D0-3530-49A7-9866-9DA334558776}">
      <dgm:prSet/>
      <dgm:spPr/>
      <dgm:t>
        <a:bodyPr/>
        <a:lstStyle/>
        <a:p>
          <a:endParaRPr lang="en-US"/>
        </a:p>
      </dgm:t>
    </dgm:pt>
    <dgm:pt modelId="{6BA3382F-7DCF-4629-AFED-CB81309E2C07}">
      <dgm:prSet/>
      <dgm:spPr/>
      <dgm:t>
        <a:bodyPr/>
        <a:lstStyle/>
        <a:p>
          <a:r>
            <a:rPr lang="en-US" dirty="0"/>
            <a:t>Employees feel involved in company success</a:t>
          </a:r>
        </a:p>
      </dgm:t>
    </dgm:pt>
    <dgm:pt modelId="{2FD7AB76-735D-4ECE-9565-10589B688FB7}" type="parTrans" cxnId="{C56D7DB8-EA0D-42FB-8BBF-3FEA2634D959}">
      <dgm:prSet/>
      <dgm:spPr/>
      <dgm:t>
        <a:bodyPr/>
        <a:lstStyle/>
        <a:p>
          <a:endParaRPr lang="en-US"/>
        </a:p>
      </dgm:t>
    </dgm:pt>
    <dgm:pt modelId="{B4603026-88F1-4848-A74C-2EDC9DA40AFE}" type="sibTrans" cxnId="{C56D7DB8-EA0D-42FB-8BBF-3FEA2634D959}">
      <dgm:prSet/>
      <dgm:spPr/>
      <dgm:t>
        <a:bodyPr/>
        <a:lstStyle/>
        <a:p>
          <a:endParaRPr lang="en-US"/>
        </a:p>
      </dgm:t>
    </dgm:pt>
    <dgm:pt modelId="{B0EB89DA-FDF0-40FC-9C8F-EAA0558DAAFD}" type="pres">
      <dgm:prSet presAssocID="{04AA44F1-656B-401A-B40A-498608DFA424}" presName="vert0" presStyleCnt="0">
        <dgm:presLayoutVars>
          <dgm:dir/>
          <dgm:animOne val="branch"/>
          <dgm:animLvl val="lvl"/>
        </dgm:presLayoutVars>
      </dgm:prSet>
      <dgm:spPr/>
    </dgm:pt>
    <dgm:pt modelId="{18C74653-E5F6-4BD0-9116-B283B7C6A24F}" type="pres">
      <dgm:prSet presAssocID="{0A1C4141-7E3E-4F31-B984-A9776A56861F}" presName="thickLine" presStyleLbl="alignNode1" presStyleIdx="0" presStyleCnt="4"/>
      <dgm:spPr/>
    </dgm:pt>
    <dgm:pt modelId="{81BF05A3-FAA8-40E0-81FD-5D35FC142282}" type="pres">
      <dgm:prSet presAssocID="{0A1C4141-7E3E-4F31-B984-A9776A56861F}" presName="horz1" presStyleCnt="0"/>
      <dgm:spPr/>
    </dgm:pt>
    <dgm:pt modelId="{37665DDB-027D-468F-92FB-357E68941F5A}" type="pres">
      <dgm:prSet presAssocID="{0A1C4141-7E3E-4F31-B984-A9776A56861F}" presName="tx1" presStyleLbl="revTx" presStyleIdx="0" presStyleCnt="4"/>
      <dgm:spPr/>
    </dgm:pt>
    <dgm:pt modelId="{ED6D1521-376B-4ECA-BF0E-CF69A66C0A5C}" type="pres">
      <dgm:prSet presAssocID="{0A1C4141-7E3E-4F31-B984-A9776A56861F}" presName="vert1" presStyleCnt="0"/>
      <dgm:spPr/>
    </dgm:pt>
    <dgm:pt modelId="{748BA150-C57B-417E-8520-BE65A2F02355}" type="pres">
      <dgm:prSet presAssocID="{73ECBCC6-DEBF-4798-B480-EEF0711DDEF4}" presName="thickLine" presStyleLbl="alignNode1" presStyleIdx="1" presStyleCnt="4"/>
      <dgm:spPr/>
    </dgm:pt>
    <dgm:pt modelId="{BE6F8644-56F1-4958-BEED-368FE4739246}" type="pres">
      <dgm:prSet presAssocID="{73ECBCC6-DEBF-4798-B480-EEF0711DDEF4}" presName="horz1" presStyleCnt="0"/>
      <dgm:spPr/>
    </dgm:pt>
    <dgm:pt modelId="{7BB38A7B-8C4E-45A6-B4E3-F0F0A8371527}" type="pres">
      <dgm:prSet presAssocID="{73ECBCC6-DEBF-4798-B480-EEF0711DDEF4}" presName="tx1" presStyleLbl="revTx" presStyleIdx="1" presStyleCnt="4"/>
      <dgm:spPr/>
    </dgm:pt>
    <dgm:pt modelId="{5FE1ADB5-7ABD-4ED0-BE42-7D2FD80611CA}" type="pres">
      <dgm:prSet presAssocID="{73ECBCC6-DEBF-4798-B480-EEF0711DDEF4}" presName="vert1" presStyleCnt="0"/>
      <dgm:spPr/>
    </dgm:pt>
    <dgm:pt modelId="{D583BAB2-EDED-4E52-B885-DD0D4377CC44}" type="pres">
      <dgm:prSet presAssocID="{2065E99C-8880-417E-A804-B0F2DD30DE72}" presName="thickLine" presStyleLbl="alignNode1" presStyleIdx="2" presStyleCnt="4"/>
      <dgm:spPr/>
    </dgm:pt>
    <dgm:pt modelId="{F5EF82FB-7D5B-46B0-A463-8857C11E17FB}" type="pres">
      <dgm:prSet presAssocID="{2065E99C-8880-417E-A804-B0F2DD30DE72}" presName="horz1" presStyleCnt="0"/>
      <dgm:spPr/>
    </dgm:pt>
    <dgm:pt modelId="{83B3D5E8-B0A2-4785-A101-EE9736448D31}" type="pres">
      <dgm:prSet presAssocID="{2065E99C-8880-417E-A804-B0F2DD30DE72}" presName="tx1" presStyleLbl="revTx" presStyleIdx="2" presStyleCnt="4"/>
      <dgm:spPr/>
    </dgm:pt>
    <dgm:pt modelId="{74770EFA-62D0-41B5-8B38-BB52B3673071}" type="pres">
      <dgm:prSet presAssocID="{2065E99C-8880-417E-A804-B0F2DD30DE72}" presName="vert1" presStyleCnt="0"/>
      <dgm:spPr/>
    </dgm:pt>
    <dgm:pt modelId="{F8FBC602-B922-4D51-ADA5-5FAFC6995532}" type="pres">
      <dgm:prSet presAssocID="{6BA3382F-7DCF-4629-AFED-CB81309E2C07}" presName="thickLine" presStyleLbl="alignNode1" presStyleIdx="3" presStyleCnt="4"/>
      <dgm:spPr/>
    </dgm:pt>
    <dgm:pt modelId="{821D47BE-447C-41CC-927D-C0A2D08FB3CC}" type="pres">
      <dgm:prSet presAssocID="{6BA3382F-7DCF-4629-AFED-CB81309E2C07}" presName="horz1" presStyleCnt="0"/>
      <dgm:spPr/>
    </dgm:pt>
    <dgm:pt modelId="{C8623BAB-E3CD-487D-8B29-4D088177D7E9}" type="pres">
      <dgm:prSet presAssocID="{6BA3382F-7DCF-4629-AFED-CB81309E2C07}" presName="tx1" presStyleLbl="revTx" presStyleIdx="3" presStyleCnt="4"/>
      <dgm:spPr/>
    </dgm:pt>
    <dgm:pt modelId="{E5C9B1C5-8646-4807-8F96-30493135FFAF}" type="pres">
      <dgm:prSet presAssocID="{6BA3382F-7DCF-4629-AFED-CB81309E2C07}" presName="vert1" presStyleCnt="0"/>
      <dgm:spPr/>
    </dgm:pt>
  </dgm:ptLst>
  <dgm:cxnLst>
    <dgm:cxn modelId="{E49A8237-0750-4597-B1CF-0E3AF57960DE}" srcId="{04AA44F1-656B-401A-B40A-498608DFA424}" destId="{0A1C4141-7E3E-4F31-B984-A9776A56861F}" srcOrd="0" destOrd="0" parTransId="{0ECE79AC-6836-4570-80C4-A8B5A8344FF4}" sibTransId="{FA9F5B70-0D97-49A1-93DB-56627F8FBF0B}"/>
    <dgm:cxn modelId="{921A7264-8A90-4606-BF4E-7E0A54D36B28}" type="presOf" srcId="{2065E99C-8880-417E-A804-B0F2DD30DE72}" destId="{83B3D5E8-B0A2-4785-A101-EE9736448D31}" srcOrd="0" destOrd="0" presId="urn:microsoft.com/office/officeart/2008/layout/LinedList"/>
    <dgm:cxn modelId="{5D383F66-5787-4BB4-8384-C7A6722499C8}" type="presOf" srcId="{73ECBCC6-DEBF-4798-B480-EEF0711DDEF4}" destId="{7BB38A7B-8C4E-45A6-B4E3-F0F0A8371527}" srcOrd="0" destOrd="0" presId="urn:microsoft.com/office/officeart/2008/layout/LinedList"/>
    <dgm:cxn modelId="{9494A568-C69F-4C41-A912-D12E15A7CD4C}" type="presOf" srcId="{6BA3382F-7DCF-4629-AFED-CB81309E2C07}" destId="{C8623BAB-E3CD-487D-8B29-4D088177D7E9}" srcOrd="0" destOrd="0" presId="urn:microsoft.com/office/officeart/2008/layout/LinedList"/>
    <dgm:cxn modelId="{1A55999B-6F87-4156-AE76-ECBD7C487EF7}" srcId="{04AA44F1-656B-401A-B40A-498608DFA424}" destId="{73ECBCC6-DEBF-4798-B480-EEF0711DDEF4}" srcOrd="1" destOrd="0" parTransId="{0DD17946-644C-4C90-8045-ECC05210C9ED}" sibTransId="{37F10311-CC31-4EBF-BDF9-D0B21F6FE2B4}"/>
    <dgm:cxn modelId="{C56D7DB8-EA0D-42FB-8BBF-3FEA2634D959}" srcId="{04AA44F1-656B-401A-B40A-498608DFA424}" destId="{6BA3382F-7DCF-4629-AFED-CB81309E2C07}" srcOrd="3" destOrd="0" parTransId="{2FD7AB76-735D-4ECE-9565-10589B688FB7}" sibTransId="{B4603026-88F1-4848-A74C-2EDC9DA40AFE}"/>
    <dgm:cxn modelId="{0C3DB5D0-3530-49A7-9866-9DA334558776}" srcId="{04AA44F1-656B-401A-B40A-498608DFA424}" destId="{2065E99C-8880-417E-A804-B0F2DD30DE72}" srcOrd="2" destOrd="0" parTransId="{7E6DCD97-E71E-4F09-88EB-16E04AB89B2B}" sibTransId="{B413FB8D-9569-4D9E-881C-F05C5E6ACF80}"/>
    <dgm:cxn modelId="{2B442EDA-5EA2-4CA0-A277-39FDA3A29FC0}" type="presOf" srcId="{04AA44F1-656B-401A-B40A-498608DFA424}" destId="{B0EB89DA-FDF0-40FC-9C8F-EAA0558DAAFD}" srcOrd="0" destOrd="0" presId="urn:microsoft.com/office/officeart/2008/layout/LinedList"/>
    <dgm:cxn modelId="{C98898E2-1F31-4072-91D1-1E946E2AA25B}" type="presOf" srcId="{0A1C4141-7E3E-4F31-B984-A9776A56861F}" destId="{37665DDB-027D-468F-92FB-357E68941F5A}" srcOrd="0" destOrd="0" presId="urn:microsoft.com/office/officeart/2008/layout/LinedList"/>
    <dgm:cxn modelId="{92CD5249-D34A-4ADC-AA57-6773593AAF8C}" type="presParOf" srcId="{B0EB89DA-FDF0-40FC-9C8F-EAA0558DAAFD}" destId="{18C74653-E5F6-4BD0-9116-B283B7C6A24F}" srcOrd="0" destOrd="0" presId="urn:microsoft.com/office/officeart/2008/layout/LinedList"/>
    <dgm:cxn modelId="{8ED46C10-7EB9-4BF5-A6EE-C241C63A7EB7}" type="presParOf" srcId="{B0EB89DA-FDF0-40FC-9C8F-EAA0558DAAFD}" destId="{81BF05A3-FAA8-40E0-81FD-5D35FC142282}" srcOrd="1" destOrd="0" presId="urn:microsoft.com/office/officeart/2008/layout/LinedList"/>
    <dgm:cxn modelId="{EDAF7B23-6A1F-492E-A2E1-25F3BA9C998E}" type="presParOf" srcId="{81BF05A3-FAA8-40E0-81FD-5D35FC142282}" destId="{37665DDB-027D-468F-92FB-357E68941F5A}" srcOrd="0" destOrd="0" presId="urn:microsoft.com/office/officeart/2008/layout/LinedList"/>
    <dgm:cxn modelId="{DB8F1678-AA6D-4145-9415-A990FC5AF41F}" type="presParOf" srcId="{81BF05A3-FAA8-40E0-81FD-5D35FC142282}" destId="{ED6D1521-376B-4ECA-BF0E-CF69A66C0A5C}" srcOrd="1" destOrd="0" presId="urn:microsoft.com/office/officeart/2008/layout/LinedList"/>
    <dgm:cxn modelId="{06B02E7A-8DDE-474D-B8D5-1A6211872C55}" type="presParOf" srcId="{B0EB89DA-FDF0-40FC-9C8F-EAA0558DAAFD}" destId="{748BA150-C57B-417E-8520-BE65A2F02355}" srcOrd="2" destOrd="0" presId="urn:microsoft.com/office/officeart/2008/layout/LinedList"/>
    <dgm:cxn modelId="{B68531E3-3787-4830-8BCB-321B2DE12365}" type="presParOf" srcId="{B0EB89DA-FDF0-40FC-9C8F-EAA0558DAAFD}" destId="{BE6F8644-56F1-4958-BEED-368FE4739246}" srcOrd="3" destOrd="0" presId="urn:microsoft.com/office/officeart/2008/layout/LinedList"/>
    <dgm:cxn modelId="{9EEB6807-BC68-401D-A458-9A5DFD1E53F6}" type="presParOf" srcId="{BE6F8644-56F1-4958-BEED-368FE4739246}" destId="{7BB38A7B-8C4E-45A6-B4E3-F0F0A8371527}" srcOrd="0" destOrd="0" presId="urn:microsoft.com/office/officeart/2008/layout/LinedList"/>
    <dgm:cxn modelId="{912DB886-6EAC-4B71-850C-15890BBA14F3}" type="presParOf" srcId="{BE6F8644-56F1-4958-BEED-368FE4739246}" destId="{5FE1ADB5-7ABD-4ED0-BE42-7D2FD80611CA}" srcOrd="1" destOrd="0" presId="urn:microsoft.com/office/officeart/2008/layout/LinedList"/>
    <dgm:cxn modelId="{1A01F3F6-E5ED-47EC-AEE2-DA4DA6ECBF3E}" type="presParOf" srcId="{B0EB89DA-FDF0-40FC-9C8F-EAA0558DAAFD}" destId="{D583BAB2-EDED-4E52-B885-DD0D4377CC44}" srcOrd="4" destOrd="0" presId="urn:microsoft.com/office/officeart/2008/layout/LinedList"/>
    <dgm:cxn modelId="{FBFDED38-4D00-48CD-8E46-12A1D167A5A5}" type="presParOf" srcId="{B0EB89DA-FDF0-40FC-9C8F-EAA0558DAAFD}" destId="{F5EF82FB-7D5B-46B0-A463-8857C11E17FB}" srcOrd="5" destOrd="0" presId="urn:microsoft.com/office/officeart/2008/layout/LinedList"/>
    <dgm:cxn modelId="{62A05AD3-8CE5-478E-A0E4-10B08A59F542}" type="presParOf" srcId="{F5EF82FB-7D5B-46B0-A463-8857C11E17FB}" destId="{83B3D5E8-B0A2-4785-A101-EE9736448D31}" srcOrd="0" destOrd="0" presId="urn:microsoft.com/office/officeart/2008/layout/LinedList"/>
    <dgm:cxn modelId="{F4D5BF2C-CFD4-4850-B148-5FB651823401}" type="presParOf" srcId="{F5EF82FB-7D5B-46B0-A463-8857C11E17FB}" destId="{74770EFA-62D0-41B5-8B38-BB52B3673071}" srcOrd="1" destOrd="0" presId="urn:microsoft.com/office/officeart/2008/layout/LinedList"/>
    <dgm:cxn modelId="{D5C45A73-8B2C-4EF1-98E9-3F54C7A52494}" type="presParOf" srcId="{B0EB89DA-FDF0-40FC-9C8F-EAA0558DAAFD}" destId="{F8FBC602-B922-4D51-ADA5-5FAFC6995532}" srcOrd="6" destOrd="0" presId="urn:microsoft.com/office/officeart/2008/layout/LinedList"/>
    <dgm:cxn modelId="{C9274E4D-8483-497F-B4E8-A161F9FD2233}" type="presParOf" srcId="{B0EB89DA-FDF0-40FC-9C8F-EAA0558DAAFD}" destId="{821D47BE-447C-41CC-927D-C0A2D08FB3CC}" srcOrd="7" destOrd="0" presId="urn:microsoft.com/office/officeart/2008/layout/LinedList"/>
    <dgm:cxn modelId="{B49CE7D2-B581-48A6-9696-79DB3D0A2BC7}" type="presParOf" srcId="{821D47BE-447C-41CC-927D-C0A2D08FB3CC}" destId="{C8623BAB-E3CD-487D-8B29-4D088177D7E9}" srcOrd="0" destOrd="0" presId="urn:microsoft.com/office/officeart/2008/layout/LinedList"/>
    <dgm:cxn modelId="{4695D86D-6B7C-4A66-81CA-75E267418ABE}" type="presParOf" srcId="{821D47BE-447C-41CC-927D-C0A2D08FB3CC}" destId="{E5C9B1C5-8646-4807-8F96-30493135FF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AD460B-868B-49DC-852A-AC15CBCAD713}" type="doc">
      <dgm:prSet loTypeId="urn:microsoft.com/office/officeart/2018/2/layout/IconLabelList" loCatId="icon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E063968-3967-4DCD-8EE9-3719E9557A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Southwest Airlines</a:t>
          </a:r>
          <a:endParaRPr lang="fr-FR" sz="2800" dirty="0"/>
        </a:p>
      </dgm:t>
    </dgm:pt>
    <dgm:pt modelId="{DA34BB8F-7D0E-4D11-8226-5E5546F42936}" type="parTrans" cxnId="{DEC3994F-77EF-4809-99F0-7EA5D68F6BE0}">
      <dgm:prSet/>
      <dgm:spPr/>
      <dgm:t>
        <a:bodyPr/>
        <a:lstStyle/>
        <a:p>
          <a:endParaRPr lang="fr-FR" sz="2800"/>
        </a:p>
      </dgm:t>
    </dgm:pt>
    <dgm:pt modelId="{B6E77667-E97F-4C0A-BFF8-8ACDE587E5D5}" type="sibTrans" cxnId="{DEC3994F-77EF-4809-99F0-7EA5D68F6BE0}">
      <dgm:prSet/>
      <dgm:spPr/>
      <dgm:t>
        <a:bodyPr/>
        <a:lstStyle/>
        <a:p>
          <a:endParaRPr lang="fr-FR" sz="2800"/>
        </a:p>
      </dgm:t>
    </dgm:pt>
    <dgm:pt modelId="{22A06AE6-DDA7-4372-96B8-71BD8253043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Procter &amp; Gamble</a:t>
          </a:r>
          <a:endParaRPr lang="fr-FR" sz="2800" dirty="0"/>
        </a:p>
      </dgm:t>
    </dgm:pt>
    <dgm:pt modelId="{7BA746EF-25A9-4FDE-8105-D7243BE6A888}" type="parTrans" cxnId="{867B2453-70C2-4AD5-A0B4-532DB6B5FB76}">
      <dgm:prSet/>
      <dgm:spPr/>
      <dgm:t>
        <a:bodyPr/>
        <a:lstStyle/>
        <a:p>
          <a:endParaRPr lang="fr-FR" sz="2800"/>
        </a:p>
      </dgm:t>
    </dgm:pt>
    <dgm:pt modelId="{07ABF995-5DCC-43A3-A9B7-E447BD0B9EA4}" type="sibTrans" cxnId="{867B2453-70C2-4AD5-A0B4-532DB6B5FB76}">
      <dgm:prSet/>
      <dgm:spPr/>
      <dgm:t>
        <a:bodyPr/>
        <a:lstStyle/>
        <a:p>
          <a:endParaRPr lang="fr-FR" sz="2800"/>
        </a:p>
      </dgm:t>
    </dgm:pt>
    <dgm:pt modelId="{7CF73B96-AC4B-4AF3-B5DB-BE6C0A0ACCA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SAS Institute</a:t>
          </a:r>
          <a:endParaRPr lang="fr-FR" sz="2800" dirty="0"/>
        </a:p>
      </dgm:t>
    </dgm:pt>
    <dgm:pt modelId="{4B49F93B-5328-4842-A93A-99770282E23C}" type="parTrans" cxnId="{2DB2F662-B7B3-4D06-9965-F8D27B0A64CD}">
      <dgm:prSet/>
      <dgm:spPr/>
      <dgm:t>
        <a:bodyPr/>
        <a:lstStyle/>
        <a:p>
          <a:endParaRPr lang="fr-FR" sz="2800"/>
        </a:p>
      </dgm:t>
    </dgm:pt>
    <dgm:pt modelId="{D6DF4544-86B0-43E6-BD0E-749C5B7EEBAF}" type="sibTrans" cxnId="{2DB2F662-B7B3-4D06-9965-F8D27B0A64CD}">
      <dgm:prSet/>
      <dgm:spPr/>
      <dgm:t>
        <a:bodyPr/>
        <a:lstStyle/>
        <a:p>
          <a:endParaRPr lang="fr-FR" sz="2800"/>
        </a:p>
      </dgm:t>
    </dgm:pt>
    <dgm:pt modelId="{DCCD181D-41CA-4DFF-B90A-FE071FC7752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WinCo Foods</a:t>
          </a:r>
          <a:endParaRPr lang="fr-FR" sz="2800" dirty="0"/>
        </a:p>
      </dgm:t>
    </dgm:pt>
    <dgm:pt modelId="{534381A5-D549-42D0-A079-2D95DC81AE2C}" type="parTrans" cxnId="{82C44849-BE9D-4E7D-B245-70664D81AFE4}">
      <dgm:prSet/>
      <dgm:spPr/>
      <dgm:t>
        <a:bodyPr/>
        <a:lstStyle/>
        <a:p>
          <a:endParaRPr lang="fr-FR" sz="2800"/>
        </a:p>
      </dgm:t>
    </dgm:pt>
    <dgm:pt modelId="{6903F8AF-EFFA-4620-852E-1B30ABDB4ABD}" type="sibTrans" cxnId="{82C44849-BE9D-4E7D-B245-70664D81AFE4}">
      <dgm:prSet/>
      <dgm:spPr/>
      <dgm:t>
        <a:bodyPr/>
        <a:lstStyle/>
        <a:p>
          <a:endParaRPr lang="fr-FR" sz="2800"/>
        </a:p>
      </dgm:t>
    </dgm:pt>
    <dgm:pt modelId="{7D6761D3-F278-47C1-8FEB-831470DC90EB}" type="pres">
      <dgm:prSet presAssocID="{35AD460B-868B-49DC-852A-AC15CBCAD713}" presName="root" presStyleCnt="0">
        <dgm:presLayoutVars>
          <dgm:dir/>
          <dgm:resizeHandles val="exact"/>
        </dgm:presLayoutVars>
      </dgm:prSet>
      <dgm:spPr/>
    </dgm:pt>
    <dgm:pt modelId="{2BC14E71-4BB8-4125-B040-4128EF326709}" type="pres">
      <dgm:prSet presAssocID="{FE063968-3967-4DCD-8EE9-3719E9557A7F}" presName="compNode" presStyleCnt="0"/>
      <dgm:spPr/>
    </dgm:pt>
    <dgm:pt modelId="{45813E42-C884-4601-B745-A842E517EF7C}" type="pres">
      <dgm:prSet presAssocID="{FE063968-3967-4DCD-8EE9-3719E9557A7F}" presName="iconRect" presStyleLbl="node1" presStyleIdx="0" presStyleCnt="4"/>
      <dgm:spPr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</dgm:spPr>
    </dgm:pt>
    <dgm:pt modelId="{3226B480-B192-4D7F-81FE-12DC2D07EF2F}" type="pres">
      <dgm:prSet presAssocID="{FE063968-3967-4DCD-8EE9-3719E9557A7F}" presName="spaceRect" presStyleCnt="0"/>
      <dgm:spPr/>
    </dgm:pt>
    <dgm:pt modelId="{E36F4D59-AB6B-4100-8EA3-58A567EA7ED6}" type="pres">
      <dgm:prSet presAssocID="{FE063968-3967-4DCD-8EE9-3719E9557A7F}" presName="textRect" presStyleLbl="revTx" presStyleIdx="0" presStyleCnt="4">
        <dgm:presLayoutVars>
          <dgm:chMax val="1"/>
          <dgm:chPref val="1"/>
        </dgm:presLayoutVars>
      </dgm:prSet>
      <dgm:spPr/>
    </dgm:pt>
    <dgm:pt modelId="{AD74948F-E5CD-4851-844E-B5B8459244DD}" type="pres">
      <dgm:prSet presAssocID="{B6E77667-E97F-4C0A-BFF8-8ACDE587E5D5}" presName="sibTrans" presStyleCnt="0"/>
      <dgm:spPr/>
    </dgm:pt>
    <dgm:pt modelId="{2C7B35CE-0B9C-4064-89BD-46A68E001F74}" type="pres">
      <dgm:prSet presAssocID="{22A06AE6-DDA7-4372-96B8-71BD8253043B}" presName="compNode" presStyleCnt="0"/>
      <dgm:spPr/>
    </dgm:pt>
    <dgm:pt modelId="{5A752873-93E8-428C-9635-139591A47F9E}" type="pres">
      <dgm:prSet presAssocID="{22A06AE6-DDA7-4372-96B8-71BD8253043B}" presName="iconRect" presStyleLbl="node1" presStyleIdx="1" presStyleCnt="4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9D3D2D27-B0CD-4990-AD16-EE0AE5D41D9E}" type="pres">
      <dgm:prSet presAssocID="{22A06AE6-DDA7-4372-96B8-71BD8253043B}" presName="spaceRect" presStyleCnt="0"/>
      <dgm:spPr/>
    </dgm:pt>
    <dgm:pt modelId="{B2F402ED-013E-4A80-8BBE-EED2AE9A046D}" type="pres">
      <dgm:prSet presAssocID="{22A06AE6-DDA7-4372-96B8-71BD8253043B}" presName="textRect" presStyleLbl="revTx" presStyleIdx="1" presStyleCnt="4">
        <dgm:presLayoutVars>
          <dgm:chMax val="1"/>
          <dgm:chPref val="1"/>
        </dgm:presLayoutVars>
      </dgm:prSet>
      <dgm:spPr/>
    </dgm:pt>
    <dgm:pt modelId="{15A2F140-51D2-4728-9F78-C07B27D17A5B}" type="pres">
      <dgm:prSet presAssocID="{07ABF995-5DCC-43A3-A9B7-E447BD0B9EA4}" presName="sibTrans" presStyleCnt="0"/>
      <dgm:spPr/>
    </dgm:pt>
    <dgm:pt modelId="{1B240776-306F-4AF8-8443-04D03E01FD8B}" type="pres">
      <dgm:prSet presAssocID="{7CF73B96-AC4B-4AF3-B5DB-BE6C0A0ACCA3}" presName="compNode" presStyleCnt="0"/>
      <dgm:spPr/>
    </dgm:pt>
    <dgm:pt modelId="{0B4579A1-8CC6-4426-ABAF-9DEC0B445A39}" type="pres">
      <dgm:prSet presAssocID="{7CF73B96-AC4B-4AF3-B5DB-BE6C0A0ACCA3}" presName="iconRect" presStyleLbl="node1" presStyleIdx="2" presStyleCnt="4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3C5F9AEC-8FD3-4AF6-B1A1-338B18CED413}" type="pres">
      <dgm:prSet presAssocID="{7CF73B96-AC4B-4AF3-B5DB-BE6C0A0ACCA3}" presName="spaceRect" presStyleCnt="0"/>
      <dgm:spPr/>
    </dgm:pt>
    <dgm:pt modelId="{B2DF134B-33BD-4F5E-A287-9C58C714B335}" type="pres">
      <dgm:prSet presAssocID="{7CF73B96-AC4B-4AF3-B5DB-BE6C0A0ACCA3}" presName="textRect" presStyleLbl="revTx" presStyleIdx="2" presStyleCnt="4">
        <dgm:presLayoutVars>
          <dgm:chMax val="1"/>
          <dgm:chPref val="1"/>
        </dgm:presLayoutVars>
      </dgm:prSet>
      <dgm:spPr/>
    </dgm:pt>
    <dgm:pt modelId="{6489034B-9713-4A50-A759-48C9EA7066DA}" type="pres">
      <dgm:prSet presAssocID="{D6DF4544-86B0-43E6-BD0E-749C5B7EEBAF}" presName="sibTrans" presStyleCnt="0"/>
      <dgm:spPr/>
    </dgm:pt>
    <dgm:pt modelId="{5B2F9AB2-38C5-4F4B-A1CC-7273E9C36BE2}" type="pres">
      <dgm:prSet presAssocID="{DCCD181D-41CA-4DFF-B90A-FE071FC7752C}" presName="compNode" presStyleCnt="0"/>
      <dgm:spPr/>
    </dgm:pt>
    <dgm:pt modelId="{F9FD017A-3857-47C1-BC91-9CE4D9DE5CB7}" type="pres">
      <dgm:prSet presAssocID="{DCCD181D-41CA-4DFF-B90A-FE071FC7752C}" presName="iconRect" presStyleLbl="node1" presStyleIdx="3" presStyleCnt="4"/>
      <dgm:spPr>
        <a:blipFill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CB875F42-11FA-46CC-806E-980EDC1E00CE}" type="pres">
      <dgm:prSet presAssocID="{DCCD181D-41CA-4DFF-B90A-FE071FC7752C}" presName="spaceRect" presStyleCnt="0"/>
      <dgm:spPr/>
    </dgm:pt>
    <dgm:pt modelId="{C950AF7F-0332-48A9-87C4-B4C9CEB31C35}" type="pres">
      <dgm:prSet presAssocID="{DCCD181D-41CA-4DFF-B90A-FE071FC7752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627FA25-468F-4FA7-9A86-3A8416FEF691}" type="presOf" srcId="{DCCD181D-41CA-4DFF-B90A-FE071FC7752C}" destId="{C950AF7F-0332-48A9-87C4-B4C9CEB31C35}" srcOrd="0" destOrd="0" presId="urn:microsoft.com/office/officeart/2018/2/layout/IconLabelList"/>
    <dgm:cxn modelId="{61D52F5F-ECAF-4340-8450-FAC3E65E3C83}" type="presOf" srcId="{22A06AE6-DDA7-4372-96B8-71BD8253043B}" destId="{B2F402ED-013E-4A80-8BBE-EED2AE9A046D}" srcOrd="0" destOrd="0" presId="urn:microsoft.com/office/officeart/2018/2/layout/IconLabelList"/>
    <dgm:cxn modelId="{2DB2F662-B7B3-4D06-9965-F8D27B0A64CD}" srcId="{35AD460B-868B-49DC-852A-AC15CBCAD713}" destId="{7CF73B96-AC4B-4AF3-B5DB-BE6C0A0ACCA3}" srcOrd="2" destOrd="0" parTransId="{4B49F93B-5328-4842-A93A-99770282E23C}" sibTransId="{D6DF4544-86B0-43E6-BD0E-749C5B7EEBAF}"/>
    <dgm:cxn modelId="{82C44849-BE9D-4E7D-B245-70664D81AFE4}" srcId="{35AD460B-868B-49DC-852A-AC15CBCAD713}" destId="{DCCD181D-41CA-4DFF-B90A-FE071FC7752C}" srcOrd="3" destOrd="0" parTransId="{534381A5-D549-42D0-A079-2D95DC81AE2C}" sibTransId="{6903F8AF-EFFA-4620-852E-1B30ABDB4ABD}"/>
    <dgm:cxn modelId="{DEC3994F-77EF-4809-99F0-7EA5D68F6BE0}" srcId="{35AD460B-868B-49DC-852A-AC15CBCAD713}" destId="{FE063968-3967-4DCD-8EE9-3719E9557A7F}" srcOrd="0" destOrd="0" parTransId="{DA34BB8F-7D0E-4D11-8226-5E5546F42936}" sibTransId="{B6E77667-E97F-4C0A-BFF8-8ACDE587E5D5}"/>
    <dgm:cxn modelId="{867B2453-70C2-4AD5-A0B4-532DB6B5FB76}" srcId="{35AD460B-868B-49DC-852A-AC15CBCAD713}" destId="{22A06AE6-DDA7-4372-96B8-71BD8253043B}" srcOrd="1" destOrd="0" parTransId="{7BA746EF-25A9-4FDE-8105-D7243BE6A888}" sibTransId="{07ABF995-5DCC-43A3-A9B7-E447BD0B9EA4}"/>
    <dgm:cxn modelId="{98741C83-E45B-4A39-B98E-4E097D27485F}" type="presOf" srcId="{7CF73B96-AC4B-4AF3-B5DB-BE6C0A0ACCA3}" destId="{B2DF134B-33BD-4F5E-A287-9C58C714B335}" srcOrd="0" destOrd="0" presId="urn:microsoft.com/office/officeart/2018/2/layout/IconLabelList"/>
    <dgm:cxn modelId="{44561FAA-D0FA-4919-A714-E307C3C443C4}" type="presOf" srcId="{FE063968-3967-4DCD-8EE9-3719E9557A7F}" destId="{E36F4D59-AB6B-4100-8EA3-58A567EA7ED6}" srcOrd="0" destOrd="0" presId="urn:microsoft.com/office/officeart/2018/2/layout/IconLabelList"/>
    <dgm:cxn modelId="{AC8041AB-7F4B-4C11-8C67-C02B0D6ACF9B}" type="presOf" srcId="{35AD460B-868B-49DC-852A-AC15CBCAD713}" destId="{7D6761D3-F278-47C1-8FEB-831470DC90EB}" srcOrd="0" destOrd="0" presId="urn:microsoft.com/office/officeart/2018/2/layout/IconLabelList"/>
    <dgm:cxn modelId="{5EFF7736-1D8E-44BE-BBE1-D35639D4E5BC}" type="presParOf" srcId="{7D6761D3-F278-47C1-8FEB-831470DC90EB}" destId="{2BC14E71-4BB8-4125-B040-4128EF326709}" srcOrd="0" destOrd="0" presId="urn:microsoft.com/office/officeart/2018/2/layout/IconLabelList"/>
    <dgm:cxn modelId="{26DFA310-C853-43D0-A281-C4B711AB8705}" type="presParOf" srcId="{2BC14E71-4BB8-4125-B040-4128EF326709}" destId="{45813E42-C884-4601-B745-A842E517EF7C}" srcOrd="0" destOrd="0" presId="urn:microsoft.com/office/officeart/2018/2/layout/IconLabelList"/>
    <dgm:cxn modelId="{13FE275F-D9C2-47C3-953E-0BD31BDC1D91}" type="presParOf" srcId="{2BC14E71-4BB8-4125-B040-4128EF326709}" destId="{3226B480-B192-4D7F-81FE-12DC2D07EF2F}" srcOrd="1" destOrd="0" presId="urn:microsoft.com/office/officeart/2018/2/layout/IconLabelList"/>
    <dgm:cxn modelId="{5C963702-1907-41C7-8882-C48102A2846A}" type="presParOf" srcId="{2BC14E71-4BB8-4125-B040-4128EF326709}" destId="{E36F4D59-AB6B-4100-8EA3-58A567EA7ED6}" srcOrd="2" destOrd="0" presId="urn:microsoft.com/office/officeart/2018/2/layout/IconLabelList"/>
    <dgm:cxn modelId="{58EACDC6-0494-4C7D-BC6F-8BA862EA5474}" type="presParOf" srcId="{7D6761D3-F278-47C1-8FEB-831470DC90EB}" destId="{AD74948F-E5CD-4851-844E-B5B8459244DD}" srcOrd="1" destOrd="0" presId="urn:microsoft.com/office/officeart/2018/2/layout/IconLabelList"/>
    <dgm:cxn modelId="{DE089FFE-220C-45F0-8FFB-BFBB4B15D29B}" type="presParOf" srcId="{7D6761D3-F278-47C1-8FEB-831470DC90EB}" destId="{2C7B35CE-0B9C-4064-89BD-46A68E001F74}" srcOrd="2" destOrd="0" presId="urn:microsoft.com/office/officeart/2018/2/layout/IconLabelList"/>
    <dgm:cxn modelId="{9FF9AA6F-791A-4090-9DC1-EE6EA31344A4}" type="presParOf" srcId="{2C7B35CE-0B9C-4064-89BD-46A68E001F74}" destId="{5A752873-93E8-428C-9635-139591A47F9E}" srcOrd="0" destOrd="0" presId="urn:microsoft.com/office/officeart/2018/2/layout/IconLabelList"/>
    <dgm:cxn modelId="{28960CCC-C239-4929-8875-CDC3CCD96163}" type="presParOf" srcId="{2C7B35CE-0B9C-4064-89BD-46A68E001F74}" destId="{9D3D2D27-B0CD-4990-AD16-EE0AE5D41D9E}" srcOrd="1" destOrd="0" presId="urn:microsoft.com/office/officeart/2018/2/layout/IconLabelList"/>
    <dgm:cxn modelId="{3A8F17F1-DA6F-494D-85B5-DCEFB87013B1}" type="presParOf" srcId="{2C7B35CE-0B9C-4064-89BD-46A68E001F74}" destId="{B2F402ED-013E-4A80-8BBE-EED2AE9A046D}" srcOrd="2" destOrd="0" presId="urn:microsoft.com/office/officeart/2018/2/layout/IconLabelList"/>
    <dgm:cxn modelId="{24B38DA6-1477-44CC-B744-B17668FDE2AF}" type="presParOf" srcId="{7D6761D3-F278-47C1-8FEB-831470DC90EB}" destId="{15A2F140-51D2-4728-9F78-C07B27D17A5B}" srcOrd="3" destOrd="0" presId="urn:microsoft.com/office/officeart/2018/2/layout/IconLabelList"/>
    <dgm:cxn modelId="{A389993A-CE2F-4EA7-B3D8-50BEDDE6F584}" type="presParOf" srcId="{7D6761D3-F278-47C1-8FEB-831470DC90EB}" destId="{1B240776-306F-4AF8-8443-04D03E01FD8B}" srcOrd="4" destOrd="0" presId="urn:microsoft.com/office/officeart/2018/2/layout/IconLabelList"/>
    <dgm:cxn modelId="{EED092AA-2337-463D-81F9-4AE6B92EF1D9}" type="presParOf" srcId="{1B240776-306F-4AF8-8443-04D03E01FD8B}" destId="{0B4579A1-8CC6-4426-ABAF-9DEC0B445A39}" srcOrd="0" destOrd="0" presId="urn:microsoft.com/office/officeart/2018/2/layout/IconLabelList"/>
    <dgm:cxn modelId="{BAF359CB-A488-471F-A12F-31CE2BDB7A6F}" type="presParOf" srcId="{1B240776-306F-4AF8-8443-04D03E01FD8B}" destId="{3C5F9AEC-8FD3-4AF6-B1A1-338B18CED413}" srcOrd="1" destOrd="0" presId="urn:microsoft.com/office/officeart/2018/2/layout/IconLabelList"/>
    <dgm:cxn modelId="{2A957D47-D94B-4C35-AA9C-614B0E4D74F8}" type="presParOf" srcId="{1B240776-306F-4AF8-8443-04D03E01FD8B}" destId="{B2DF134B-33BD-4F5E-A287-9C58C714B335}" srcOrd="2" destOrd="0" presId="urn:microsoft.com/office/officeart/2018/2/layout/IconLabelList"/>
    <dgm:cxn modelId="{79D5C730-8D55-42F8-AF1A-2D01F8412832}" type="presParOf" srcId="{7D6761D3-F278-47C1-8FEB-831470DC90EB}" destId="{6489034B-9713-4A50-A759-48C9EA7066DA}" srcOrd="5" destOrd="0" presId="urn:microsoft.com/office/officeart/2018/2/layout/IconLabelList"/>
    <dgm:cxn modelId="{1BD0747F-7FCF-44D6-B312-125183BB6C73}" type="presParOf" srcId="{7D6761D3-F278-47C1-8FEB-831470DC90EB}" destId="{5B2F9AB2-38C5-4F4B-A1CC-7273E9C36BE2}" srcOrd="6" destOrd="0" presId="urn:microsoft.com/office/officeart/2018/2/layout/IconLabelList"/>
    <dgm:cxn modelId="{9D78E6F7-D4C4-469C-B5B5-AFE3C613F684}" type="presParOf" srcId="{5B2F9AB2-38C5-4F4B-A1CC-7273E9C36BE2}" destId="{F9FD017A-3857-47C1-BC91-9CE4D9DE5CB7}" srcOrd="0" destOrd="0" presId="urn:microsoft.com/office/officeart/2018/2/layout/IconLabelList"/>
    <dgm:cxn modelId="{CAD7F162-18D4-462B-B084-3469CD674A89}" type="presParOf" srcId="{5B2F9AB2-38C5-4F4B-A1CC-7273E9C36BE2}" destId="{CB875F42-11FA-46CC-806E-980EDC1E00CE}" srcOrd="1" destOrd="0" presId="urn:microsoft.com/office/officeart/2018/2/layout/IconLabelList"/>
    <dgm:cxn modelId="{6B0AF472-9582-47F5-8EBD-393C5807BCB6}" type="presParOf" srcId="{5B2F9AB2-38C5-4F4B-A1CC-7273E9C36BE2}" destId="{C950AF7F-0332-48A9-87C4-B4C9CEB31C3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AD460B-868B-49DC-852A-AC15CBCAD713}" type="doc">
      <dgm:prSet loTypeId="urn:microsoft.com/office/officeart/2018/2/layout/IconLabelList" loCatId="icon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AEB70F-8269-4DC5-955D-8A4DB946DA92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Amazon</a:t>
          </a:r>
        </a:p>
      </dgm:t>
    </dgm:pt>
    <dgm:pt modelId="{20F2A581-15CC-4A07-9FB0-739B88B00CD5}" type="parTrans" cxnId="{5C8F6BAD-8617-4A69-BF1C-53B41822397F}">
      <dgm:prSet/>
      <dgm:spPr/>
      <dgm:t>
        <a:bodyPr/>
        <a:lstStyle/>
        <a:p>
          <a:endParaRPr lang="fr-FR"/>
        </a:p>
      </dgm:t>
    </dgm:pt>
    <dgm:pt modelId="{9DE5C748-E3C9-457A-A40B-380E27CFE5B2}" type="sibTrans" cxnId="{5C8F6BAD-8617-4A69-BF1C-53B41822397F}">
      <dgm:prSet/>
      <dgm:spPr/>
      <dgm:t>
        <a:bodyPr/>
        <a:lstStyle/>
        <a:p>
          <a:endParaRPr lang="fr-FR"/>
        </a:p>
      </dgm:t>
    </dgm:pt>
    <dgm:pt modelId="{C720FF72-654D-456E-B20D-6126E27E3B4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Apple</a:t>
          </a:r>
        </a:p>
      </dgm:t>
    </dgm:pt>
    <dgm:pt modelId="{0AFE99D3-4A8E-46DF-AC8E-B55606F257D2}" type="parTrans" cxnId="{B7B6B5EA-CD54-4AD5-B47F-D4C4C1D4F228}">
      <dgm:prSet/>
      <dgm:spPr/>
      <dgm:t>
        <a:bodyPr/>
        <a:lstStyle/>
        <a:p>
          <a:endParaRPr lang="fr-FR"/>
        </a:p>
      </dgm:t>
    </dgm:pt>
    <dgm:pt modelId="{29DA201F-D2A6-4E0A-A748-B9AC1585DBC8}" type="sibTrans" cxnId="{B7B6B5EA-CD54-4AD5-B47F-D4C4C1D4F228}">
      <dgm:prSet/>
      <dgm:spPr/>
      <dgm:t>
        <a:bodyPr/>
        <a:lstStyle/>
        <a:p>
          <a:endParaRPr lang="fr-FR"/>
        </a:p>
      </dgm:t>
    </dgm:pt>
    <dgm:pt modelId="{1B27C7D2-AD9C-4107-8CD0-0ED774DF14E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Walmart</a:t>
          </a:r>
        </a:p>
      </dgm:t>
    </dgm:pt>
    <dgm:pt modelId="{1C635BBD-21E3-4ADE-92B7-DD2189290A6C}" type="parTrans" cxnId="{A8D0D8D0-E84A-4876-8081-4272BF92CD88}">
      <dgm:prSet/>
      <dgm:spPr/>
      <dgm:t>
        <a:bodyPr/>
        <a:lstStyle/>
        <a:p>
          <a:endParaRPr lang="fr-FR"/>
        </a:p>
      </dgm:t>
    </dgm:pt>
    <dgm:pt modelId="{8AD0D31B-E3FF-4E54-A764-8157D24F6A60}" type="sibTrans" cxnId="{A8D0D8D0-E84A-4876-8081-4272BF92CD88}">
      <dgm:prSet/>
      <dgm:spPr/>
      <dgm:t>
        <a:bodyPr/>
        <a:lstStyle/>
        <a:p>
          <a:endParaRPr lang="fr-FR"/>
        </a:p>
      </dgm:t>
    </dgm:pt>
    <dgm:pt modelId="{7D6761D3-F278-47C1-8FEB-831470DC90EB}" type="pres">
      <dgm:prSet presAssocID="{35AD460B-868B-49DC-852A-AC15CBCAD713}" presName="root" presStyleCnt="0">
        <dgm:presLayoutVars>
          <dgm:dir/>
          <dgm:resizeHandles val="exact"/>
        </dgm:presLayoutVars>
      </dgm:prSet>
      <dgm:spPr/>
    </dgm:pt>
    <dgm:pt modelId="{65A15247-E867-4731-AFF4-F69E009B483C}" type="pres">
      <dgm:prSet presAssocID="{BAAEB70F-8269-4DC5-955D-8A4DB946DA92}" presName="compNode" presStyleCnt="0"/>
      <dgm:spPr/>
    </dgm:pt>
    <dgm:pt modelId="{71067BDD-D544-440E-966C-00FDCD06FC5A}" type="pres">
      <dgm:prSet presAssocID="{BAAEB70F-8269-4DC5-955D-8A4DB946DA92}" presName="iconRect" presStyleLbl="node1" presStyleIdx="0" presStyleCnt="3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03C5E367-6B07-4EA2-9541-2B07B1FB4D83}" type="pres">
      <dgm:prSet presAssocID="{BAAEB70F-8269-4DC5-955D-8A4DB946DA92}" presName="spaceRect" presStyleCnt="0"/>
      <dgm:spPr/>
    </dgm:pt>
    <dgm:pt modelId="{E5418CA0-F2AB-4F72-8AAC-9BDAFE10FC24}" type="pres">
      <dgm:prSet presAssocID="{BAAEB70F-8269-4DC5-955D-8A4DB946DA92}" presName="textRect" presStyleLbl="revTx" presStyleIdx="0" presStyleCnt="3">
        <dgm:presLayoutVars>
          <dgm:chMax val="1"/>
          <dgm:chPref val="1"/>
        </dgm:presLayoutVars>
      </dgm:prSet>
      <dgm:spPr/>
    </dgm:pt>
    <dgm:pt modelId="{31114719-2F4C-48F5-9E03-3F2050C7FF96}" type="pres">
      <dgm:prSet presAssocID="{9DE5C748-E3C9-457A-A40B-380E27CFE5B2}" presName="sibTrans" presStyleCnt="0"/>
      <dgm:spPr/>
    </dgm:pt>
    <dgm:pt modelId="{BF0469E0-4286-4DC5-AE75-F9AF98C4BF05}" type="pres">
      <dgm:prSet presAssocID="{C720FF72-654D-456E-B20D-6126E27E3B4A}" presName="compNode" presStyleCnt="0"/>
      <dgm:spPr/>
    </dgm:pt>
    <dgm:pt modelId="{233C9199-16D4-45E4-95E7-7B4628342DB7}" type="pres">
      <dgm:prSet presAssocID="{C720FF72-654D-456E-B20D-6126E27E3B4A}" presName="iconRect" presStyleLbl="node1" presStyleIdx="1" presStyleCnt="3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C188584F-AD6A-4B2B-BB21-1297A0FA69CF}" type="pres">
      <dgm:prSet presAssocID="{C720FF72-654D-456E-B20D-6126E27E3B4A}" presName="spaceRect" presStyleCnt="0"/>
      <dgm:spPr/>
    </dgm:pt>
    <dgm:pt modelId="{D5FE80A9-2A9E-4B99-9933-22AC8998EB92}" type="pres">
      <dgm:prSet presAssocID="{C720FF72-654D-456E-B20D-6126E27E3B4A}" presName="textRect" presStyleLbl="revTx" presStyleIdx="1" presStyleCnt="3">
        <dgm:presLayoutVars>
          <dgm:chMax val="1"/>
          <dgm:chPref val="1"/>
        </dgm:presLayoutVars>
      </dgm:prSet>
      <dgm:spPr/>
    </dgm:pt>
    <dgm:pt modelId="{7EF231FA-7873-4E8E-9F48-11ED495B867B}" type="pres">
      <dgm:prSet presAssocID="{29DA201F-D2A6-4E0A-A748-B9AC1585DBC8}" presName="sibTrans" presStyleCnt="0"/>
      <dgm:spPr/>
    </dgm:pt>
    <dgm:pt modelId="{E62E51FE-9726-41E3-B09C-FC38E2CE8DEF}" type="pres">
      <dgm:prSet presAssocID="{1B27C7D2-AD9C-4107-8CD0-0ED774DF14E4}" presName="compNode" presStyleCnt="0"/>
      <dgm:spPr/>
    </dgm:pt>
    <dgm:pt modelId="{AC9EB99D-5A36-4BD3-ABAB-83CF72D70F94}" type="pres">
      <dgm:prSet presAssocID="{1B27C7D2-AD9C-4107-8CD0-0ED774DF14E4}" presName="iconRect" presStyleLbl="node1" presStyleIdx="2" presStyleCnt="3"/>
      <dgm:spPr>
        <a:blipFill>
          <a:blip xmlns:r="http://schemas.openxmlformats.org/officeDocument/2006/relationships" r:embed="rId3"/>
          <a:srcRect/>
          <a:stretch>
            <a:fillRect t="-6000" b="-6000"/>
          </a:stretch>
        </a:blipFill>
      </dgm:spPr>
    </dgm:pt>
    <dgm:pt modelId="{1521A808-7E49-44C9-94DD-30B96B3AA51A}" type="pres">
      <dgm:prSet presAssocID="{1B27C7D2-AD9C-4107-8CD0-0ED774DF14E4}" presName="spaceRect" presStyleCnt="0"/>
      <dgm:spPr/>
    </dgm:pt>
    <dgm:pt modelId="{38364165-97CE-403E-A81A-11DC0B38D269}" type="pres">
      <dgm:prSet presAssocID="{1B27C7D2-AD9C-4107-8CD0-0ED774DF14E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71B2067-8EBB-43D1-946B-74FD9C1FBE94}" type="presOf" srcId="{1B27C7D2-AD9C-4107-8CD0-0ED774DF14E4}" destId="{38364165-97CE-403E-A81A-11DC0B38D269}" srcOrd="0" destOrd="0" presId="urn:microsoft.com/office/officeart/2018/2/layout/IconLabelList"/>
    <dgm:cxn modelId="{AC8041AB-7F4B-4C11-8C67-C02B0D6ACF9B}" type="presOf" srcId="{35AD460B-868B-49DC-852A-AC15CBCAD713}" destId="{7D6761D3-F278-47C1-8FEB-831470DC90EB}" srcOrd="0" destOrd="0" presId="urn:microsoft.com/office/officeart/2018/2/layout/IconLabelList"/>
    <dgm:cxn modelId="{5C8F6BAD-8617-4A69-BF1C-53B41822397F}" srcId="{35AD460B-868B-49DC-852A-AC15CBCAD713}" destId="{BAAEB70F-8269-4DC5-955D-8A4DB946DA92}" srcOrd="0" destOrd="0" parTransId="{20F2A581-15CC-4A07-9FB0-739B88B00CD5}" sibTransId="{9DE5C748-E3C9-457A-A40B-380E27CFE5B2}"/>
    <dgm:cxn modelId="{421A4EB2-BE36-46F5-9975-E633155A767A}" type="presOf" srcId="{C720FF72-654D-456E-B20D-6126E27E3B4A}" destId="{D5FE80A9-2A9E-4B99-9933-22AC8998EB92}" srcOrd="0" destOrd="0" presId="urn:microsoft.com/office/officeart/2018/2/layout/IconLabelList"/>
    <dgm:cxn modelId="{A8D0D8D0-E84A-4876-8081-4272BF92CD88}" srcId="{35AD460B-868B-49DC-852A-AC15CBCAD713}" destId="{1B27C7D2-AD9C-4107-8CD0-0ED774DF14E4}" srcOrd="2" destOrd="0" parTransId="{1C635BBD-21E3-4ADE-92B7-DD2189290A6C}" sibTransId="{8AD0D31B-E3FF-4E54-A764-8157D24F6A60}"/>
    <dgm:cxn modelId="{BE684FD6-0DFB-44A8-A65E-48A05556AB94}" type="presOf" srcId="{BAAEB70F-8269-4DC5-955D-8A4DB946DA92}" destId="{E5418CA0-F2AB-4F72-8AAC-9BDAFE10FC24}" srcOrd="0" destOrd="0" presId="urn:microsoft.com/office/officeart/2018/2/layout/IconLabelList"/>
    <dgm:cxn modelId="{B7B6B5EA-CD54-4AD5-B47F-D4C4C1D4F228}" srcId="{35AD460B-868B-49DC-852A-AC15CBCAD713}" destId="{C720FF72-654D-456E-B20D-6126E27E3B4A}" srcOrd="1" destOrd="0" parTransId="{0AFE99D3-4A8E-46DF-AC8E-B55606F257D2}" sibTransId="{29DA201F-D2A6-4E0A-A748-B9AC1585DBC8}"/>
    <dgm:cxn modelId="{BE0FFC2F-43A7-477C-BDD1-4681C599E804}" type="presParOf" srcId="{7D6761D3-F278-47C1-8FEB-831470DC90EB}" destId="{65A15247-E867-4731-AFF4-F69E009B483C}" srcOrd="0" destOrd="0" presId="urn:microsoft.com/office/officeart/2018/2/layout/IconLabelList"/>
    <dgm:cxn modelId="{8FC09FE4-A867-4990-AA28-0F7A50659361}" type="presParOf" srcId="{65A15247-E867-4731-AFF4-F69E009B483C}" destId="{71067BDD-D544-440E-966C-00FDCD06FC5A}" srcOrd="0" destOrd="0" presId="urn:microsoft.com/office/officeart/2018/2/layout/IconLabelList"/>
    <dgm:cxn modelId="{4ED95678-9698-4B98-A12C-1927AA05F772}" type="presParOf" srcId="{65A15247-E867-4731-AFF4-F69E009B483C}" destId="{03C5E367-6B07-4EA2-9541-2B07B1FB4D83}" srcOrd="1" destOrd="0" presId="urn:microsoft.com/office/officeart/2018/2/layout/IconLabelList"/>
    <dgm:cxn modelId="{F1B3A0E1-DFEF-404E-8B45-90BB0A5E507C}" type="presParOf" srcId="{65A15247-E867-4731-AFF4-F69E009B483C}" destId="{E5418CA0-F2AB-4F72-8AAC-9BDAFE10FC24}" srcOrd="2" destOrd="0" presId="urn:microsoft.com/office/officeart/2018/2/layout/IconLabelList"/>
    <dgm:cxn modelId="{4D7F9A5C-303F-4403-A4E7-317D6BF1E868}" type="presParOf" srcId="{7D6761D3-F278-47C1-8FEB-831470DC90EB}" destId="{31114719-2F4C-48F5-9E03-3F2050C7FF96}" srcOrd="1" destOrd="0" presId="urn:microsoft.com/office/officeart/2018/2/layout/IconLabelList"/>
    <dgm:cxn modelId="{326D13D3-95EE-42F9-BBFC-850B486E4283}" type="presParOf" srcId="{7D6761D3-F278-47C1-8FEB-831470DC90EB}" destId="{BF0469E0-4286-4DC5-AE75-F9AF98C4BF05}" srcOrd="2" destOrd="0" presId="urn:microsoft.com/office/officeart/2018/2/layout/IconLabelList"/>
    <dgm:cxn modelId="{BA0C7FFD-0C68-4F37-A426-C03F2DB21624}" type="presParOf" srcId="{BF0469E0-4286-4DC5-AE75-F9AF98C4BF05}" destId="{233C9199-16D4-45E4-95E7-7B4628342DB7}" srcOrd="0" destOrd="0" presId="urn:microsoft.com/office/officeart/2018/2/layout/IconLabelList"/>
    <dgm:cxn modelId="{5962F445-4027-42AA-9035-85EDF59C4C91}" type="presParOf" srcId="{BF0469E0-4286-4DC5-AE75-F9AF98C4BF05}" destId="{C188584F-AD6A-4B2B-BB21-1297A0FA69CF}" srcOrd="1" destOrd="0" presId="urn:microsoft.com/office/officeart/2018/2/layout/IconLabelList"/>
    <dgm:cxn modelId="{5E34C87C-3DB9-4A62-B86F-D1FD2C54F98C}" type="presParOf" srcId="{BF0469E0-4286-4DC5-AE75-F9AF98C4BF05}" destId="{D5FE80A9-2A9E-4B99-9933-22AC8998EB92}" srcOrd="2" destOrd="0" presId="urn:microsoft.com/office/officeart/2018/2/layout/IconLabelList"/>
    <dgm:cxn modelId="{7B0049D6-6FAD-4729-8D2A-135A7CACFBCB}" type="presParOf" srcId="{7D6761D3-F278-47C1-8FEB-831470DC90EB}" destId="{7EF231FA-7873-4E8E-9F48-11ED495B867B}" srcOrd="3" destOrd="0" presId="urn:microsoft.com/office/officeart/2018/2/layout/IconLabelList"/>
    <dgm:cxn modelId="{882AC43E-212A-4C35-BCC7-240E3D0C61F5}" type="presParOf" srcId="{7D6761D3-F278-47C1-8FEB-831470DC90EB}" destId="{E62E51FE-9726-41E3-B09C-FC38E2CE8DEF}" srcOrd="4" destOrd="0" presId="urn:microsoft.com/office/officeart/2018/2/layout/IconLabelList"/>
    <dgm:cxn modelId="{33E33E58-8056-4309-952D-BCC670B61E39}" type="presParOf" srcId="{E62E51FE-9726-41E3-B09C-FC38E2CE8DEF}" destId="{AC9EB99D-5A36-4BD3-ABAB-83CF72D70F94}" srcOrd="0" destOrd="0" presId="urn:microsoft.com/office/officeart/2018/2/layout/IconLabelList"/>
    <dgm:cxn modelId="{41C5D985-C9A5-468A-B9B5-1BD71F39B35B}" type="presParOf" srcId="{E62E51FE-9726-41E3-B09C-FC38E2CE8DEF}" destId="{1521A808-7E49-44C9-94DD-30B96B3AA51A}" srcOrd="1" destOrd="0" presId="urn:microsoft.com/office/officeart/2018/2/layout/IconLabelList"/>
    <dgm:cxn modelId="{7A5DD4ED-6FF1-4E7C-B468-8560473C30C4}" type="presParOf" srcId="{E62E51FE-9726-41E3-B09C-FC38E2CE8DEF}" destId="{38364165-97CE-403E-A81A-11DC0B38D26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D4AB65-81D3-4E4B-8449-D8142691737F}">
      <dsp:nvSpPr>
        <dsp:cNvPr id="0" name=""/>
        <dsp:cNvSpPr/>
      </dsp:nvSpPr>
      <dsp:spPr>
        <a:xfrm>
          <a:off x="0" y="4592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15A5F-889E-45EA-996E-ABCBEA90EF87}">
      <dsp:nvSpPr>
        <dsp:cNvPr id="0" name=""/>
        <dsp:cNvSpPr/>
      </dsp:nvSpPr>
      <dsp:spPr>
        <a:xfrm>
          <a:off x="295926" y="224703"/>
          <a:ext cx="538048" cy="538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53717-ACB1-4C31-84CA-CFA7210BD60D}">
      <dsp:nvSpPr>
        <dsp:cNvPr id="0" name=""/>
        <dsp:cNvSpPr/>
      </dsp:nvSpPr>
      <dsp:spPr>
        <a:xfrm>
          <a:off x="1129902" y="4592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is « Profit Sharing » ?</a:t>
          </a:r>
        </a:p>
      </dsp:txBody>
      <dsp:txXfrm>
        <a:off x="1129902" y="4592"/>
        <a:ext cx="5171698" cy="978270"/>
      </dsp:txXfrm>
    </dsp:sp>
    <dsp:sp modelId="{A2458291-584D-4DD9-8877-F3C401681FD5}">
      <dsp:nvSpPr>
        <dsp:cNvPr id="0" name=""/>
        <dsp:cNvSpPr/>
      </dsp:nvSpPr>
      <dsp:spPr>
        <a:xfrm>
          <a:off x="0" y="1227431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5CD72-7FB2-428C-8A20-3F8A4CB4C0B1}">
      <dsp:nvSpPr>
        <dsp:cNvPr id="0" name=""/>
        <dsp:cNvSpPr/>
      </dsp:nvSpPr>
      <dsp:spPr>
        <a:xfrm>
          <a:off x="295926" y="1447541"/>
          <a:ext cx="538048" cy="538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1D5C2-3987-462A-BAAD-3AAA4A6D1E66}">
      <dsp:nvSpPr>
        <dsp:cNvPr id="0" name=""/>
        <dsp:cNvSpPr/>
      </dsp:nvSpPr>
      <dsp:spPr>
        <a:xfrm>
          <a:off x="1129902" y="1227431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How Profit Sharing works</a:t>
          </a:r>
        </a:p>
      </dsp:txBody>
      <dsp:txXfrm>
        <a:off x="1129902" y="1227431"/>
        <a:ext cx="5171698" cy="978270"/>
      </dsp:txXfrm>
    </dsp:sp>
    <dsp:sp modelId="{5E157D1B-9CDF-4B5F-9507-1ED40013B34B}">
      <dsp:nvSpPr>
        <dsp:cNvPr id="0" name=""/>
        <dsp:cNvSpPr/>
      </dsp:nvSpPr>
      <dsp:spPr>
        <a:xfrm>
          <a:off x="0" y="2450269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BF7E02-104C-47E2-8DED-DBE6DD63A67E}">
      <dsp:nvSpPr>
        <dsp:cNvPr id="0" name=""/>
        <dsp:cNvSpPr/>
      </dsp:nvSpPr>
      <dsp:spPr>
        <a:xfrm>
          <a:off x="295926" y="2670380"/>
          <a:ext cx="538048" cy="5380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8DFE3-3778-4A97-B983-B93DA4BC3FD3}">
      <dsp:nvSpPr>
        <dsp:cNvPr id="0" name=""/>
        <dsp:cNvSpPr/>
      </dsp:nvSpPr>
      <dsp:spPr>
        <a:xfrm>
          <a:off x="1129902" y="2450269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Advantage of Profit Sharing</a:t>
          </a:r>
        </a:p>
      </dsp:txBody>
      <dsp:txXfrm>
        <a:off x="1129902" y="2450269"/>
        <a:ext cx="5171698" cy="978270"/>
      </dsp:txXfrm>
    </dsp:sp>
    <dsp:sp modelId="{399C83F8-60E4-4B33-A427-F48FE8174730}">
      <dsp:nvSpPr>
        <dsp:cNvPr id="0" name=""/>
        <dsp:cNvSpPr/>
      </dsp:nvSpPr>
      <dsp:spPr>
        <a:xfrm>
          <a:off x="0" y="3673107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2F7F0-B500-4977-96F1-33BCCA4D4DBD}">
      <dsp:nvSpPr>
        <dsp:cNvPr id="0" name=""/>
        <dsp:cNvSpPr/>
      </dsp:nvSpPr>
      <dsp:spPr>
        <a:xfrm>
          <a:off x="295926" y="3893218"/>
          <a:ext cx="538048" cy="5380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3C036-3186-4727-845E-0933A76459FF}">
      <dsp:nvSpPr>
        <dsp:cNvPr id="0" name=""/>
        <dsp:cNvSpPr/>
      </dsp:nvSpPr>
      <dsp:spPr>
        <a:xfrm>
          <a:off x="1129902" y="3673107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Companies that use Profit Sharing</a:t>
          </a:r>
        </a:p>
      </dsp:txBody>
      <dsp:txXfrm>
        <a:off x="1129902" y="3673107"/>
        <a:ext cx="5171698" cy="978270"/>
      </dsp:txXfrm>
    </dsp:sp>
    <dsp:sp modelId="{E04925E6-4F97-48F7-B8D3-E63C79E43630}">
      <dsp:nvSpPr>
        <dsp:cNvPr id="0" name=""/>
        <dsp:cNvSpPr/>
      </dsp:nvSpPr>
      <dsp:spPr>
        <a:xfrm>
          <a:off x="0" y="4895945"/>
          <a:ext cx="63016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41432-C433-4B9C-BBE4-A9D1DC7A530B}">
      <dsp:nvSpPr>
        <dsp:cNvPr id="0" name=""/>
        <dsp:cNvSpPr/>
      </dsp:nvSpPr>
      <dsp:spPr>
        <a:xfrm>
          <a:off x="295926" y="5116056"/>
          <a:ext cx="538048" cy="5380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22AEEA-3954-43F1-8F89-036A405FF0BD}">
      <dsp:nvSpPr>
        <dsp:cNvPr id="0" name=""/>
        <dsp:cNvSpPr/>
      </dsp:nvSpPr>
      <dsp:spPr>
        <a:xfrm>
          <a:off x="1129902" y="4895945"/>
          <a:ext cx="51716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Companies with alternative</a:t>
          </a:r>
        </a:p>
      </dsp:txBody>
      <dsp:txXfrm>
        <a:off x="1129902" y="4895945"/>
        <a:ext cx="5171698" cy="9782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34DC8-AFC8-4833-9F43-8F5197630554}">
      <dsp:nvSpPr>
        <dsp:cNvPr id="0" name=""/>
        <dsp:cNvSpPr/>
      </dsp:nvSpPr>
      <dsp:spPr>
        <a:xfrm>
          <a:off x="0" y="717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B36389-1764-4828-9650-4BAE3585B2A9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45EEEA-38C2-433E-ABE7-FE9ADBE68247}">
      <dsp:nvSpPr>
        <dsp:cNvPr id="0" name=""/>
        <dsp:cNvSpPr/>
      </dsp:nvSpPr>
      <dsp:spPr>
        <a:xfrm>
          <a:off x="1939533" y="717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Profit sharing means that when a company makes profits, a percentage of those profits is distributed to employees.</a:t>
          </a:r>
        </a:p>
      </dsp:txBody>
      <dsp:txXfrm>
        <a:off x="1939533" y="717"/>
        <a:ext cx="4362067" cy="1679249"/>
      </dsp:txXfrm>
    </dsp:sp>
    <dsp:sp modelId="{10D38278-A092-4FF3-9D49-B24AA92A87C1}">
      <dsp:nvSpPr>
        <dsp:cNvPr id="0" name=""/>
        <dsp:cNvSpPr/>
      </dsp:nvSpPr>
      <dsp:spPr>
        <a:xfrm>
          <a:off x="0" y="2099779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809460-A89B-4E4A-8E27-482B59831CBB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B1DB8-CBA5-42E2-8623-142C7A598DE8}">
      <dsp:nvSpPr>
        <dsp:cNvPr id="0" name=""/>
        <dsp:cNvSpPr/>
      </dsp:nvSpPr>
      <dsp:spPr>
        <a:xfrm>
          <a:off x="1939533" y="2099779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This reward is usually paid as a bonus or added to retirement savings plans.</a:t>
          </a:r>
        </a:p>
      </dsp:txBody>
      <dsp:txXfrm>
        <a:off x="1939533" y="2099779"/>
        <a:ext cx="4362067" cy="1679249"/>
      </dsp:txXfrm>
    </dsp:sp>
    <dsp:sp modelId="{742EAF72-A7C9-4147-9058-C6D6AB815630}">
      <dsp:nvSpPr>
        <dsp:cNvPr id="0" name=""/>
        <dsp:cNvSpPr/>
      </dsp:nvSpPr>
      <dsp:spPr>
        <a:xfrm>
          <a:off x="0" y="4198841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8615A1-94BC-4A6C-8090-4DFDE237BF8F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7BDEBE-2D09-47CF-ADE1-B7906CAF59D9}">
      <dsp:nvSpPr>
        <dsp:cNvPr id="0" name=""/>
        <dsp:cNvSpPr/>
      </dsp:nvSpPr>
      <dsp:spPr>
        <a:xfrm>
          <a:off x="1939533" y="4198841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The goal is to connect employee performance with company success.</a:t>
          </a:r>
        </a:p>
      </dsp:txBody>
      <dsp:txXfrm>
        <a:off x="1939533" y="4198841"/>
        <a:ext cx="4362067" cy="16792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A821C2-DD56-431C-8DD7-ED691127BFD7}">
      <dsp:nvSpPr>
        <dsp:cNvPr id="0" name=""/>
        <dsp:cNvSpPr/>
      </dsp:nvSpPr>
      <dsp:spPr>
        <a:xfrm>
          <a:off x="0" y="717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D95BE-098C-4DA6-A0D0-7EC2FB5FA88F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C236F-F810-423C-970C-E6A6E5193D3D}">
      <dsp:nvSpPr>
        <dsp:cNvPr id="0" name=""/>
        <dsp:cNvSpPr/>
      </dsp:nvSpPr>
      <dsp:spPr>
        <a:xfrm>
          <a:off x="1939533" y="717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company calculates its annual profit.</a:t>
          </a:r>
        </a:p>
      </dsp:txBody>
      <dsp:txXfrm>
        <a:off x="1939533" y="717"/>
        <a:ext cx="4362067" cy="1679249"/>
      </dsp:txXfrm>
    </dsp:sp>
    <dsp:sp modelId="{5FAE88C1-9CB5-4A07-88C9-331D68F88F0E}">
      <dsp:nvSpPr>
        <dsp:cNvPr id="0" name=""/>
        <dsp:cNvSpPr/>
      </dsp:nvSpPr>
      <dsp:spPr>
        <a:xfrm>
          <a:off x="0" y="2099779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D2A5C8-F0FF-43B9-821C-9BA0D7D597DC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B235B-3C16-4D71-88DE-2BDB716ADD75}">
      <dsp:nvSpPr>
        <dsp:cNvPr id="0" name=""/>
        <dsp:cNvSpPr/>
      </dsp:nvSpPr>
      <dsp:spPr>
        <a:xfrm>
          <a:off x="1939533" y="2099779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 percentage of that profit is reserved for employees.</a:t>
          </a:r>
        </a:p>
      </dsp:txBody>
      <dsp:txXfrm>
        <a:off x="1939533" y="2099779"/>
        <a:ext cx="4362067" cy="1679249"/>
      </dsp:txXfrm>
    </dsp:sp>
    <dsp:sp modelId="{C3385AF9-A8C9-45DB-A3B2-0BDDE5CE044B}">
      <dsp:nvSpPr>
        <dsp:cNvPr id="0" name=""/>
        <dsp:cNvSpPr/>
      </dsp:nvSpPr>
      <dsp:spPr>
        <a:xfrm>
          <a:off x="0" y="4198841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462D6-70A2-4082-9033-535F19C6F85B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B2FEA0-5007-401E-A779-F227CA96E339}">
      <dsp:nvSpPr>
        <dsp:cNvPr id="0" name=""/>
        <dsp:cNvSpPr/>
      </dsp:nvSpPr>
      <dsp:spPr>
        <a:xfrm>
          <a:off x="1939533" y="4198841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money is distributed among workers depending different factor.</a:t>
          </a:r>
        </a:p>
      </dsp:txBody>
      <dsp:txXfrm>
        <a:off x="1939533" y="4198841"/>
        <a:ext cx="4362067" cy="16792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74653-E5F6-4BD0-9116-B283B7C6A24F}">
      <dsp:nvSpPr>
        <dsp:cNvPr id="0" name=""/>
        <dsp:cNvSpPr/>
      </dsp:nvSpPr>
      <dsp:spPr>
        <a:xfrm>
          <a:off x="0" y="0"/>
          <a:ext cx="63016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65DDB-027D-468F-92FB-357E68941F5A}">
      <dsp:nvSpPr>
        <dsp:cNvPr id="0" name=""/>
        <dsp:cNvSpPr/>
      </dsp:nvSpPr>
      <dsp:spPr>
        <a:xfrm>
          <a:off x="0" y="0"/>
          <a:ext cx="63016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Higher employee motivation</a:t>
          </a:r>
        </a:p>
      </dsp:txBody>
      <dsp:txXfrm>
        <a:off x="0" y="0"/>
        <a:ext cx="6301601" cy="1469702"/>
      </dsp:txXfrm>
    </dsp:sp>
    <dsp:sp modelId="{748BA150-C57B-417E-8520-BE65A2F02355}">
      <dsp:nvSpPr>
        <dsp:cNvPr id="0" name=""/>
        <dsp:cNvSpPr/>
      </dsp:nvSpPr>
      <dsp:spPr>
        <a:xfrm>
          <a:off x="0" y="1469702"/>
          <a:ext cx="6301601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38A7B-8C4E-45A6-B4E3-F0F0A8371527}">
      <dsp:nvSpPr>
        <dsp:cNvPr id="0" name=""/>
        <dsp:cNvSpPr/>
      </dsp:nvSpPr>
      <dsp:spPr>
        <a:xfrm>
          <a:off x="0" y="1469702"/>
          <a:ext cx="63016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Better teamwork</a:t>
          </a:r>
        </a:p>
      </dsp:txBody>
      <dsp:txXfrm>
        <a:off x="0" y="1469702"/>
        <a:ext cx="6301601" cy="1469702"/>
      </dsp:txXfrm>
    </dsp:sp>
    <dsp:sp modelId="{D583BAB2-EDED-4E52-B885-DD0D4377CC44}">
      <dsp:nvSpPr>
        <dsp:cNvPr id="0" name=""/>
        <dsp:cNvSpPr/>
      </dsp:nvSpPr>
      <dsp:spPr>
        <a:xfrm>
          <a:off x="0" y="2939404"/>
          <a:ext cx="6301601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3D5E8-B0A2-4785-A101-EE9736448D31}">
      <dsp:nvSpPr>
        <dsp:cNvPr id="0" name=""/>
        <dsp:cNvSpPr/>
      </dsp:nvSpPr>
      <dsp:spPr>
        <a:xfrm>
          <a:off x="0" y="2939404"/>
          <a:ext cx="63016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Stronger loyalty to the company</a:t>
          </a:r>
        </a:p>
      </dsp:txBody>
      <dsp:txXfrm>
        <a:off x="0" y="2939404"/>
        <a:ext cx="6301601" cy="1469702"/>
      </dsp:txXfrm>
    </dsp:sp>
    <dsp:sp modelId="{F8FBC602-B922-4D51-ADA5-5FAFC6995532}">
      <dsp:nvSpPr>
        <dsp:cNvPr id="0" name=""/>
        <dsp:cNvSpPr/>
      </dsp:nvSpPr>
      <dsp:spPr>
        <a:xfrm>
          <a:off x="0" y="4409106"/>
          <a:ext cx="6301601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23BAB-E3CD-487D-8B29-4D088177D7E9}">
      <dsp:nvSpPr>
        <dsp:cNvPr id="0" name=""/>
        <dsp:cNvSpPr/>
      </dsp:nvSpPr>
      <dsp:spPr>
        <a:xfrm>
          <a:off x="0" y="4409106"/>
          <a:ext cx="63016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Employees feel involved in company success</a:t>
          </a:r>
        </a:p>
      </dsp:txBody>
      <dsp:txXfrm>
        <a:off x="0" y="4409106"/>
        <a:ext cx="6301601" cy="14697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13E42-C884-4601-B745-A842E517EF7C}">
      <dsp:nvSpPr>
        <dsp:cNvPr id="0" name=""/>
        <dsp:cNvSpPr/>
      </dsp:nvSpPr>
      <dsp:spPr>
        <a:xfrm>
          <a:off x="1231106" y="350623"/>
          <a:ext cx="1063215" cy="1063215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F4D59-AB6B-4100-8EA3-58A567EA7ED6}">
      <dsp:nvSpPr>
        <dsp:cNvPr id="0" name=""/>
        <dsp:cNvSpPr/>
      </dsp:nvSpPr>
      <dsp:spPr>
        <a:xfrm>
          <a:off x="581364" y="1766566"/>
          <a:ext cx="2362700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Southwest Airlines</a:t>
          </a:r>
          <a:endParaRPr lang="fr-FR" sz="2800" kern="1200" dirty="0"/>
        </a:p>
      </dsp:txBody>
      <dsp:txXfrm>
        <a:off x="581364" y="1766566"/>
        <a:ext cx="2362700" cy="877500"/>
      </dsp:txXfrm>
    </dsp:sp>
    <dsp:sp modelId="{5A752873-93E8-428C-9635-139591A47F9E}">
      <dsp:nvSpPr>
        <dsp:cNvPr id="0" name=""/>
        <dsp:cNvSpPr/>
      </dsp:nvSpPr>
      <dsp:spPr>
        <a:xfrm>
          <a:off x="4007279" y="350623"/>
          <a:ext cx="1063215" cy="1063215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F402ED-013E-4A80-8BBE-EED2AE9A046D}">
      <dsp:nvSpPr>
        <dsp:cNvPr id="0" name=""/>
        <dsp:cNvSpPr/>
      </dsp:nvSpPr>
      <dsp:spPr>
        <a:xfrm>
          <a:off x="3357536" y="1766566"/>
          <a:ext cx="2362700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Procter &amp; Gamble</a:t>
          </a:r>
          <a:endParaRPr lang="fr-FR" sz="2800" kern="1200" dirty="0"/>
        </a:p>
      </dsp:txBody>
      <dsp:txXfrm>
        <a:off x="3357536" y="1766566"/>
        <a:ext cx="2362700" cy="877500"/>
      </dsp:txXfrm>
    </dsp:sp>
    <dsp:sp modelId="{0B4579A1-8CC6-4426-ABAF-9DEC0B445A39}">
      <dsp:nvSpPr>
        <dsp:cNvPr id="0" name=""/>
        <dsp:cNvSpPr/>
      </dsp:nvSpPr>
      <dsp:spPr>
        <a:xfrm>
          <a:off x="1231106" y="3234742"/>
          <a:ext cx="1063215" cy="1063215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F134B-33BD-4F5E-A287-9C58C714B335}">
      <dsp:nvSpPr>
        <dsp:cNvPr id="0" name=""/>
        <dsp:cNvSpPr/>
      </dsp:nvSpPr>
      <dsp:spPr>
        <a:xfrm>
          <a:off x="581364" y="4650685"/>
          <a:ext cx="2362700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SAS Institute</a:t>
          </a:r>
          <a:endParaRPr lang="fr-FR" sz="2800" kern="1200" dirty="0"/>
        </a:p>
      </dsp:txBody>
      <dsp:txXfrm>
        <a:off x="581364" y="4650685"/>
        <a:ext cx="2362700" cy="877500"/>
      </dsp:txXfrm>
    </dsp:sp>
    <dsp:sp modelId="{F9FD017A-3857-47C1-BC91-9CE4D9DE5CB7}">
      <dsp:nvSpPr>
        <dsp:cNvPr id="0" name=""/>
        <dsp:cNvSpPr/>
      </dsp:nvSpPr>
      <dsp:spPr>
        <a:xfrm>
          <a:off x="4007279" y="3234742"/>
          <a:ext cx="1063215" cy="1063215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0AF7F-0332-48A9-87C4-B4C9CEB31C35}">
      <dsp:nvSpPr>
        <dsp:cNvPr id="0" name=""/>
        <dsp:cNvSpPr/>
      </dsp:nvSpPr>
      <dsp:spPr>
        <a:xfrm>
          <a:off x="3357536" y="4650685"/>
          <a:ext cx="2362700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WinCo Foods</a:t>
          </a:r>
          <a:endParaRPr lang="fr-FR" sz="2800" kern="1200" dirty="0"/>
        </a:p>
      </dsp:txBody>
      <dsp:txXfrm>
        <a:off x="3357536" y="4650685"/>
        <a:ext cx="2362700" cy="8775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67BDD-D544-440E-966C-00FDCD06FC5A}">
      <dsp:nvSpPr>
        <dsp:cNvPr id="0" name=""/>
        <dsp:cNvSpPr/>
      </dsp:nvSpPr>
      <dsp:spPr>
        <a:xfrm>
          <a:off x="551945" y="1167735"/>
          <a:ext cx="810000" cy="810000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18CA0-F2AB-4F72-8AAC-9BDAFE10FC24}">
      <dsp:nvSpPr>
        <dsp:cNvPr id="0" name=""/>
        <dsp:cNvSpPr/>
      </dsp:nvSpPr>
      <dsp:spPr>
        <a:xfrm>
          <a:off x="56945" y="22479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Amazon</a:t>
          </a:r>
        </a:p>
      </dsp:txBody>
      <dsp:txXfrm>
        <a:off x="56945" y="2247927"/>
        <a:ext cx="1800000" cy="720000"/>
      </dsp:txXfrm>
    </dsp:sp>
    <dsp:sp modelId="{233C9199-16D4-45E4-95E7-7B4628342DB7}">
      <dsp:nvSpPr>
        <dsp:cNvPr id="0" name=""/>
        <dsp:cNvSpPr/>
      </dsp:nvSpPr>
      <dsp:spPr>
        <a:xfrm>
          <a:off x="2666945" y="1167735"/>
          <a:ext cx="810000" cy="810000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E80A9-2A9E-4B99-9933-22AC8998EB92}">
      <dsp:nvSpPr>
        <dsp:cNvPr id="0" name=""/>
        <dsp:cNvSpPr/>
      </dsp:nvSpPr>
      <dsp:spPr>
        <a:xfrm>
          <a:off x="2171945" y="22479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Apple</a:t>
          </a:r>
        </a:p>
      </dsp:txBody>
      <dsp:txXfrm>
        <a:off x="2171945" y="2247927"/>
        <a:ext cx="1800000" cy="720000"/>
      </dsp:txXfrm>
    </dsp:sp>
    <dsp:sp modelId="{AC9EB99D-5A36-4BD3-ABAB-83CF72D70F94}">
      <dsp:nvSpPr>
        <dsp:cNvPr id="0" name=""/>
        <dsp:cNvSpPr/>
      </dsp:nvSpPr>
      <dsp:spPr>
        <a:xfrm>
          <a:off x="4781945" y="1167735"/>
          <a:ext cx="810000" cy="810000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t="-6000" b="-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64165-97CE-403E-A81A-11DC0B38D269}">
      <dsp:nvSpPr>
        <dsp:cNvPr id="0" name=""/>
        <dsp:cNvSpPr/>
      </dsp:nvSpPr>
      <dsp:spPr>
        <a:xfrm>
          <a:off x="4286945" y="22479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Walmart</a:t>
          </a:r>
        </a:p>
      </dsp:txBody>
      <dsp:txXfrm>
        <a:off x="4286945" y="2247927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51681-030B-4278-AB7C-F04FE3E329F3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33CED-FE98-4F61-8374-1DF372F4F6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03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Profit sharing means that when a company makes profits, a percentage of those profits is distributed to employees.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reward is usually paid as a bonus or added to retirement savings plans.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goal is to connect employee performance with company success.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33CED-FE98-4F61-8374-1DF372F4F61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624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company calculates its annual profit.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percentage of that profit is reserved for employees.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money is distributed among workers depending on salary, seniority, or performance.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33CED-FE98-4F61-8374-1DF372F4F61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527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</a:t>
            </a:r>
            <a:r>
              <a:rPr lang="en-US" dirty="0"/>
              <a:t>Higher employee motivation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</a:t>
            </a:r>
            <a:r>
              <a:rPr lang="en-US" dirty="0"/>
              <a:t>Better teamwork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</a:t>
            </a:r>
            <a:r>
              <a:rPr lang="en-US" dirty="0"/>
              <a:t>Stronger loyalty to the company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</a:t>
            </a:r>
            <a:r>
              <a:rPr lang="en-US" dirty="0"/>
              <a:t>Employees feel involved in company success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Man</a:t>
            </a:r>
            <a:r>
              <a:rPr lang="en-US" dirty="0"/>
              <a:t>y companies use this system to improve productivity.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33CED-FE98-4F61-8374-1DF372F4F61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184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Southwest Airlines: shares part of its yearly profits with employees and distributed hundreds of millions of dollars through its program. Airlines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Procter &amp; Gamble: calculates employee bonuses using a formula based on salary, years in the company, and annual profits.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Consumer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(Ariel, Always, Pampers, Gilette, Oral-B)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SAS Institute: has used profit sharing since its creation to reward employees and keep a low turnover rate. Software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WinCo Foods: gives employees bonuses based on company performance.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33CED-FE98-4F61-8374-1DF372F4F61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332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Many large companies do not have profit sharing programs and instead pay employees with fixed salaries or performance bonuses.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These companies generally reward employees through salaries, stock options, or performance bonuses rather than sharing profits directly.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33CED-FE98-4F61-8374-1DF372F4F61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155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Profit sharing is a strategy used by some companies to motivate employees and reward them when the business performs well.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However, not all companies use this system, and many prefer other forms of compensation.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33CED-FE98-4F61-8374-1DF372F4F61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550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42179-1F8A-80CE-CD34-A600550F4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99B494F-C7C0-643D-574F-E9BA7C0A0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D05240-CE30-2F32-2CD6-C24605CB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A5C07B-2092-A95F-EFD4-0344C6430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992D3B-97EE-9A18-87A7-ADAB5FB5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1302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907596-145E-6611-2FAB-7D9C29A60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78A81A-D22C-CD02-4F68-065D707D3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DB704B-C8EE-94D5-E6FA-FA3B9D21C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6C7DCF-9A68-AE81-9430-32A04784A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52C05D-1F45-4B52-B0F7-C54B78273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318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B7B5C6-61AF-0CB2-F6ED-899362BF6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D38A1D-222F-29FE-99A0-2F603653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37B680-06E9-3618-1F71-C746D67D9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ED4BD-C2C1-7874-6875-DEE4583A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0BAA2F-151B-BD67-CF2D-73B04E28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288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1C690-DF5F-468B-7921-9BD449C0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B77E15-7A66-82DD-27BB-CA3DE7595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9F383-0817-CBF1-4F54-37D6BDAC3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471830-B677-A4AB-0E24-B5B7131E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A1329D-175D-0713-0EA0-08DD3032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F5B186-7574-71BB-AE73-6DCA9C16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1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E27C5B-E961-8234-3AAC-752FEAC7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5EEFF2-976A-0403-39E0-39F0967C4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306090-5F4A-9030-6C84-9A715BBD2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C93840-89CD-169F-1FA9-07F0C49B8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F28140-2EBD-16F9-0A79-4C5869642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8CADD3-125E-831F-6F22-4EEEB5F6C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EC5EF52-EA61-A7BE-3D6D-36C36247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43994F3-88F7-2C24-B406-0C76A8F32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40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E7E94-4056-844E-6DF3-91325755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DA4BC7-A7A7-94B7-E4CF-8ED2A96F1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F133F3-A84A-6BE9-65B7-F2657A2CA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18295A-EAF9-C0C0-9607-3E4A53A9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04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0225EE8-9AF9-340E-42A7-1F9F57BA6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9200A0-5574-ACE7-4BB1-9957AA313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4033D4-4003-835C-45E5-F3D3410A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66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87B81-8549-15D7-85F5-7270E8C7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7AA656-EB40-2FC7-7378-3002E5497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1E1421-66E2-B844-0383-D721AF2F9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36CB70-5833-0645-9B55-4A35FA45B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BF5230-17E0-793D-7509-02C43313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4C5A39-C8F4-E00E-D399-86363F75E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0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8F6DE-47BE-EC62-E0B1-3B84E9B5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379653F-D65D-D388-2650-CFCD986D16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1DEF249-15FA-DAA6-7ADC-A242C8A4B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17E7E-5707-31F1-ACC3-FAA3BAC31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6779B6-CCAA-3895-327C-EBBBB07E4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F174D5-FBB2-F0BD-A478-78542DF9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26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23F5A-3A3D-02A5-A140-17673F6B4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17A75BE-65DE-2FE5-CC2F-A46A72338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52DFF2-9FB4-7A8D-1F51-45F29E97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9696B-E201-A490-E867-A1D73A0C9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403BA9-B998-85B4-13E8-C01874A8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610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6C49178-1968-11CB-9FFC-80BE29B7E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29F9F9-7BC5-95C8-6488-2BFDF8E8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144593-C00C-256A-0514-9BA011A4B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11A253-9E34-45DC-8A07-A4489508C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68CC69-B33E-0905-7290-E567C9875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87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C43560C-823C-6956-0545-236C38578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0134E2-5418-41A3-ECB5-1C225277F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39E2F-7417-2153-97BE-97D1237539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888B17-6A8F-49A1-8332-F412C2A30FED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6EDAA2-5C48-AEDD-99D3-7B0FA9BCE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A65E9E-E9E6-3B40-BD7C-223628B48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3E93A6-9843-415E-AE48-B21970CB0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06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astercapital.com/keyword/winco-foods.html/1" TargetMode="External"/><Relationship Id="rId7" Type="http://schemas.openxmlformats.org/officeDocument/2006/relationships/hyperlink" Target="https://www.reddit.com/r/WalmartCanada/comments/1aylg74/here_is_the_eligibility_for_the_profit_share/" TargetMode="External"/><Relationship Id="rId2" Type="http://schemas.openxmlformats.org/officeDocument/2006/relationships/hyperlink" Target="https://en.wikipedia.org/wiki/Profit_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uepointwealth.com/viewpoint/changes-to-the-pg-profit-sharing-trust-pst/" TargetMode="External"/><Relationship Id="rId5" Type="http://schemas.openxmlformats.org/officeDocument/2006/relationships/hyperlink" Target="https://www.rosen.com/retirement-accounts/retirement-articles/sas/" TargetMode="External"/><Relationship Id="rId4" Type="http://schemas.openxmlformats.org/officeDocument/2006/relationships/hyperlink" Target="https://www.paddleyourownkanoo.com/2026/01/29/southwest-airlines-announces-1-1-profit-sharing-bonus-but-too-early-to-tell-if-assigned-seating-will-drive-much-need-revenu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87C7A-39A2-CDED-867B-D54819F992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Profit Sharing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281383-355D-C592-AE1D-18FF3E8DA9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GROS Axel 2026</a:t>
            </a:r>
          </a:p>
        </p:txBody>
      </p:sp>
      <p:pic>
        <p:nvPicPr>
          <p:cNvPr id="1026" name="Picture 2" descr="Bachelor (BUT) - Hygiène Sécurité Environnement spécialité Radioprotection  et Sûreté Nucléaire (RSN) - I2EN">
            <a:extLst>
              <a:ext uri="{FF2B5EF4-FFF2-40B4-BE49-F238E27FC236}">
                <a16:creationId xmlns:a16="http://schemas.microsoft.com/office/drawing/2014/main" id="{5416F5FF-6550-F1E5-C59C-54CC7B39A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105" y="127150"/>
            <a:ext cx="3899512" cy="86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99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D10195-6B5D-C910-0AC4-87F48C991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BC63956-C2BF-4A59-1122-243B2C5E4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Summary</a:t>
            </a:r>
            <a:endParaRPr lang="en-US" noProof="0" dirty="0">
              <a:solidFill>
                <a:schemeClr val="bg1"/>
              </a:solidFill>
            </a:endParaRPr>
          </a:p>
        </p:txBody>
      </p:sp>
      <p:grpSp>
        <p:nvGrpSpPr>
          <p:cNvPr id="104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8" name="Oval 107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12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96" name="Espace réservé du contenu 3">
            <a:extLst>
              <a:ext uri="{FF2B5EF4-FFF2-40B4-BE49-F238E27FC236}">
                <a16:creationId xmlns:a16="http://schemas.microsoft.com/office/drawing/2014/main" id="{A8965601-9CFA-B6D1-AC6F-F5379EC5B7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9364235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388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2FA725-2383-49EE-C7B8-A77666E34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42AE795-DBF5-33B7-4DB2-5C3B9F64C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What is « Profit Sharing » ?</a:t>
            </a:r>
          </a:p>
        </p:txBody>
      </p:sp>
      <p:grpSp>
        <p:nvGrpSpPr>
          <p:cNvPr id="7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B38E080-1B3C-7EFF-D289-1CE7BD4739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5214397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400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99E304-88EA-4816-FD5F-B4B084CF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F0C33A-E50A-3D12-DE2F-ADA8FA8D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How Profit Sharing Works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66BADCA9-9250-8483-124A-3D8CDB0A0E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404570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465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3F6B4-BAFF-6DF2-F9BB-A565695B4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Rectangle 102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524F4B1-B618-6815-8715-67D225468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Advantages of Profit Sharing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05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09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122" name="Espace réservé du contenu 2">
            <a:extLst>
              <a:ext uri="{FF2B5EF4-FFF2-40B4-BE49-F238E27FC236}">
                <a16:creationId xmlns:a16="http://schemas.microsoft.com/office/drawing/2014/main" id="{A48224D8-116D-A09D-40A8-584CB1FE78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074847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7458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E30922-D3D5-BE54-2C65-BF10D6FE6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AEE347-FF50-80D6-0F75-3969D7CE4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Companies That Use Profit Sharing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41" name="Espace réservé du contenu 2">
            <a:extLst>
              <a:ext uri="{FF2B5EF4-FFF2-40B4-BE49-F238E27FC236}">
                <a16:creationId xmlns:a16="http://schemas.microsoft.com/office/drawing/2014/main" id="{F4372777-3900-1BCB-F4A2-D842B18093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325565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0518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C92F06-0489-EF08-4EB0-7F83034C0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FEF6D5-CAB7-35FA-082A-3BBCA5F58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Companies with Alternative Systems</a:t>
            </a:r>
          </a:p>
        </p:txBody>
      </p:sp>
      <p:grpSp>
        <p:nvGrpSpPr>
          <p:cNvPr id="38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9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3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44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10" name="Espace réservé du contenu 2">
            <a:extLst>
              <a:ext uri="{FF2B5EF4-FFF2-40B4-BE49-F238E27FC236}">
                <a16:creationId xmlns:a16="http://schemas.microsoft.com/office/drawing/2014/main" id="{A948C2CA-C346-D737-F857-C67B3A979E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7739698"/>
              </p:ext>
            </p:extLst>
          </p:nvPr>
        </p:nvGraphicFramePr>
        <p:xfrm>
          <a:off x="5641850" y="1418581"/>
          <a:ext cx="6143890" cy="4135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5117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C28810-7F6D-8FEC-8A68-59374BE0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9CE32-30CD-FAD7-7499-A1E19B7E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534" y="1344304"/>
            <a:ext cx="7451678" cy="28437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9600" kern="1200" noProof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Conclusion</a:t>
            </a:r>
            <a:endParaRPr lang="en-US" sz="5400" kern="1200" noProof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98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0D4ED-5635-9067-B151-26F8FEC09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Sitography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9D4B49-39C9-6AE2-AED0-5E9B12A74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Wikipedia contributors. (2025, September 30). Profit sharing. Wikipedia. </a:t>
            </a:r>
            <a:r>
              <a:rPr lang="en-US" sz="1600" dirty="0">
                <a:hlinkClick r:id="rId2"/>
              </a:rPr>
              <a:t>https://en.wikipedia.org/wiki/Profit_sharing</a:t>
            </a:r>
            <a:endParaRPr lang="en-US" sz="1600" dirty="0"/>
          </a:p>
          <a:p>
            <a:pPr marL="0" indent="0">
              <a:buNone/>
            </a:pPr>
            <a:r>
              <a:rPr lang="fr-FR" sz="1600" dirty="0" err="1"/>
              <a:t>Winco</a:t>
            </a:r>
            <a:r>
              <a:rPr lang="fr-FR" sz="1600" dirty="0"/>
              <a:t> </a:t>
            </a:r>
            <a:r>
              <a:rPr lang="fr-FR" sz="1600" dirty="0" err="1"/>
              <a:t>Foods</a:t>
            </a:r>
            <a:r>
              <a:rPr lang="fr-FR" sz="1600" dirty="0"/>
              <a:t> - </a:t>
            </a:r>
            <a:r>
              <a:rPr lang="fr-FR" sz="1600" dirty="0" err="1"/>
              <a:t>FasterCapital</a:t>
            </a:r>
            <a:r>
              <a:rPr lang="fr-FR" sz="1600" dirty="0"/>
              <a:t>. (</a:t>
            </a:r>
            <a:r>
              <a:rPr lang="fr-FR" sz="1600" dirty="0" err="1"/>
              <a:t>n.d</a:t>
            </a:r>
            <a:r>
              <a:rPr lang="fr-FR" sz="1600" dirty="0"/>
              <a:t>.). </a:t>
            </a:r>
            <a:r>
              <a:rPr lang="fr-FR" sz="1600" dirty="0" err="1"/>
              <a:t>FasterCapital</a:t>
            </a:r>
            <a:r>
              <a:rPr lang="fr-FR" sz="1600" dirty="0"/>
              <a:t>. </a:t>
            </a:r>
            <a:r>
              <a:rPr lang="fr-FR" sz="1600" dirty="0">
                <a:hlinkClick r:id="rId3"/>
              </a:rPr>
              <a:t>https://fastercapital.com/keyword/winco-foods.html/1</a:t>
            </a:r>
            <a:endParaRPr lang="fr-FR" sz="1600" dirty="0"/>
          </a:p>
          <a:p>
            <a:pPr marL="0" indent="0">
              <a:buNone/>
            </a:pPr>
            <a:r>
              <a:rPr lang="en-US" sz="1600" dirty="0" err="1"/>
              <a:t>Maszczynski</a:t>
            </a:r>
            <a:r>
              <a:rPr lang="en-US" sz="1600" dirty="0"/>
              <a:t>, M. (2026, January 29). Southwest Airlines announces 1.1% profit sharing bonus but too early to tell if assigned seating will drive Much-Need revenues. PYOK. </a:t>
            </a:r>
            <a:r>
              <a:rPr lang="en-US" sz="1600" dirty="0">
                <a:hlinkClick r:id="rId4"/>
              </a:rPr>
              <a:t>https://www.paddleyourownkanoo.com/2026/01/29/southwest-airlines-announces-1-1-profit-sharing-bonus-but-too-early-to-tell-if-assigned-seating-will-drive-much-need-revenues/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Rosen, L. (2025, October 28). Dividing SAS employee retirement benefits. North Carolina Divorce Law - Raleigh Divorce Lawyer. </a:t>
            </a:r>
            <a:r>
              <a:rPr lang="en-US" sz="1600" dirty="0">
                <a:hlinkClick r:id="rId5"/>
              </a:rPr>
              <a:t>https://www.rosen.com/retirement-accounts/retirement-articles/sas/</a:t>
            </a: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Truepoint</a:t>
            </a:r>
            <a:r>
              <a:rPr lang="en-US" sz="1600" dirty="0"/>
              <a:t> Wealth Counsel. (2024, November 19). Changes to the P&amp;G Profit Sharing Trust (PST) - </a:t>
            </a:r>
            <a:r>
              <a:rPr lang="en-US" sz="1600" dirty="0" err="1"/>
              <a:t>Truepoint</a:t>
            </a:r>
            <a:r>
              <a:rPr lang="en-US" sz="1600" dirty="0"/>
              <a:t> Wealth Counsel. </a:t>
            </a:r>
            <a:r>
              <a:rPr lang="en-US" sz="1600" dirty="0">
                <a:hlinkClick r:id="rId6"/>
              </a:rPr>
              <a:t>https://truepointwealth.com/viewpoint/changes-to-the-pg-profit-sharing-trust-pst/</a:t>
            </a: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Authenticandtoxic</a:t>
            </a:r>
            <a:r>
              <a:rPr lang="en-US" sz="1600" dirty="0"/>
              <a:t>. (n.d.). Here is the eligibility for the profit share : r/WalmartCanada. </a:t>
            </a:r>
            <a:r>
              <a:rPr lang="en-US" sz="1600" dirty="0">
                <a:hlinkClick r:id="rId7"/>
              </a:rPr>
              <a:t>https://www.reddit.com/r/WalmartCanada/comments/1aylg74/here_is_the_eligibility_for_the_profit_share/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529491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664</Words>
  <Application>Microsoft Office PowerPoint</Application>
  <PresentationFormat>Grand écran</PresentationFormat>
  <Paragraphs>63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Thème Office</vt:lpstr>
      <vt:lpstr>Profit Sharing</vt:lpstr>
      <vt:lpstr>Summary</vt:lpstr>
      <vt:lpstr>What is « Profit Sharing » ?</vt:lpstr>
      <vt:lpstr>How Profit Sharing Works</vt:lpstr>
      <vt:lpstr>Advantages of Profit Sharing</vt:lpstr>
      <vt:lpstr>Companies That Use Profit Sharing</vt:lpstr>
      <vt:lpstr>Companies with Alternative Systems</vt:lpstr>
      <vt:lpstr>Conclusion</vt:lpstr>
      <vt:lpstr>Sitography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Axel GROS</dc:creator>
  <cp:lastModifiedBy>Axel GROS</cp:lastModifiedBy>
  <cp:revision>1</cp:revision>
  <dcterms:created xsi:type="dcterms:W3CDTF">2026-03-16T15:27:05Z</dcterms:created>
  <dcterms:modified xsi:type="dcterms:W3CDTF">2026-03-16T16:16:15Z</dcterms:modified>
</cp:coreProperties>
</file>